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notesMasterIdLst>
    <p:notesMasterId r:id="rId8"/>
  </p:notesMasterIdLst>
  <p:sldIdLst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0A2EF2-6CD3-435D-9E8F-AD85DA57C32D}" v="1" dt="2026-02-26T17:15:08.4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69521"/>
  </p:normalViewPr>
  <p:slideViewPr>
    <p:cSldViewPr snapToGrid="0">
      <p:cViewPr varScale="1">
        <p:scale>
          <a:sx n="88" d="100"/>
          <a:sy n="88" d="100"/>
        </p:scale>
        <p:origin x="14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thany Carson" userId="fa93c4c4-c496-41ef-aa87-3b31ae89bd76" providerId="ADAL" clId="{1BFAB8BB-F3A2-45A9-A14D-4CD3C4183E11}"/>
    <pc:docChg chg="addSld delSld modSld">
      <pc:chgData name="Bethany Carson" userId="fa93c4c4-c496-41ef-aa87-3b31ae89bd76" providerId="ADAL" clId="{1BFAB8BB-F3A2-45A9-A14D-4CD3C4183E11}" dt="2026-02-26T17:15:08.472" v="1"/>
      <pc:docMkLst>
        <pc:docMk/>
      </pc:docMkLst>
      <pc:sldChg chg="add">
        <pc:chgData name="Bethany Carson" userId="fa93c4c4-c496-41ef-aa87-3b31ae89bd76" providerId="ADAL" clId="{1BFAB8BB-F3A2-45A9-A14D-4CD3C4183E11}" dt="2026-02-26T17:15:08.472" v="1"/>
        <pc:sldMkLst>
          <pc:docMk/>
          <pc:sldMk cId="1139846515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94484-1674-044F-9FA1-57EC2EA39D1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35939-D1DD-904B-8FCF-3265DC939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189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64612-1BED-0F96-2201-27F974EA0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CBD519-E477-8E23-833F-3A8A3A48F8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1D507C-3553-39BF-2DAF-292EAB6EB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INSTRUCTIONS:</a:t>
            </a:r>
          </a:p>
          <a:p>
            <a:endParaRPr lang="en-US" dirty="0"/>
          </a:p>
          <a:p>
            <a:r>
              <a:rPr lang="en-US" sz="1400" b="1" dirty="0"/>
              <a:t>Do not change the positioning or size of the background graphic.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“Save” or ”Export” the slide as a jpg image for sharing online. Change the </a:t>
            </a:r>
            <a:r>
              <a:rPr lang="en-US" b="1" dirty="0"/>
              <a:t>output size to at least 1000 pixels wide </a:t>
            </a:r>
            <a:r>
              <a:rPr lang="en-US" dirty="0"/>
              <a:t>when saving/exporting.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66B6A0-4C42-0D60-C7DE-ED96290652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A35939-D1DD-904B-8FCF-3265DC939D0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70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64612-1BED-0F96-2201-27F974EA0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CBD519-E477-8E23-833F-3A8A3A48F8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1D507C-3553-39BF-2DAF-292EAB6EB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INSTRUCTIONS:</a:t>
            </a:r>
          </a:p>
          <a:p>
            <a:endParaRPr lang="en-US" dirty="0"/>
          </a:p>
          <a:p>
            <a:r>
              <a:rPr lang="en-US" sz="1400" b="1" dirty="0"/>
              <a:t>Do not change the positioning or size of the background graphic.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“Save” or ”Export” the slide as a jpg image for sharing online. Change the </a:t>
            </a:r>
            <a:r>
              <a:rPr lang="en-US" b="1" dirty="0"/>
              <a:t>output size to at least 1000 pixels wide </a:t>
            </a:r>
            <a:r>
              <a:rPr lang="en-US" dirty="0"/>
              <a:t>when saving/exporting.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66B6A0-4C42-0D60-C7DE-ED96290652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A35939-D1DD-904B-8FCF-3265DC939D0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70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A608F-3BBA-52C1-71C0-A99C70426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3148EF-B682-E741-799E-49250264A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18ED2-E89C-8EE2-7E0F-4617C0B4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90D9-6D0E-0D42-A760-B4E18EBE34B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4C107-ADCC-C15E-8EC2-E6213ED38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B5F1F-E887-E2F7-6870-D39D440CE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F5A4-769B-0840-B302-FC355AD5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31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D920B-53C6-324A-1445-0A961370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DB422-A1B8-9E76-05FE-C27BCF0E71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D21A9-5045-B841-697E-8485DCFB5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90D9-6D0E-0D42-A760-B4E18EBE34B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FFD4A-2965-806D-D245-D717CC23C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8F040-F90A-D950-909D-255D71CA5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F5A4-769B-0840-B302-FC355AD5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E10FD3-D48D-55CA-7EE9-9C3B12479B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EC3307-C4E4-EB1E-5223-63A3795B6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8D6D5-369B-9091-D45D-0B4834CE5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90D9-6D0E-0D42-A760-B4E18EBE34B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DC040-B04A-E37E-8681-0EC8D3A18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50C57-2A9E-2821-6736-7D4FAD96B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F5A4-769B-0840-B302-FC355AD5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7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B9313-F0EF-E0D3-55A3-4F70E7CE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D7A284-7261-8CDE-BA73-974DCD6655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73664-6B18-48A1-991E-48C87DBA2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C3A7-5D64-5B4E-8D85-7956F91ED78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6C9E5D-E7F3-AFE7-F385-5FE846DEE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53C04-2274-1E6A-8378-B348A48E2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A5B9-BCDC-684F-837F-81EAD2D9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83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7BB65-9978-0A55-7A03-6B60210AF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8AD19-A473-923C-0037-02575B90A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E0185-9F27-23AC-05F7-B88A34163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C3A7-5D64-5B4E-8D85-7956F91ED78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F5800-654E-C455-DEBE-A8F5AFB29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7C396-7E7A-C7DE-D305-164FA0E9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A5B9-BCDC-684F-837F-81EAD2D9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15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A9D2E-EE64-EE5A-3F53-731C8361C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F1211-0559-197E-F9D8-D9EF873DE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09579-CC39-860B-0892-ED73FCA70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C3A7-5D64-5B4E-8D85-7956F91ED78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735F6-BAF2-335E-33D1-FD999FD64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346BC-A5D3-44A2-B730-23E95A61A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A5B9-BCDC-684F-837F-81EAD2D9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56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E96E1-7F6F-677B-3D1B-D48B92E15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D33D5-7FED-491C-2FD7-1857E4820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4A4DE-43CF-53C6-5F87-257D66DB1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8DF13-0999-C2EE-FEAB-37B36EE7D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C3A7-5D64-5B4E-8D85-7956F91ED78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EC72F0-4D95-7A74-09B0-11A39A371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EA57A-2B4C-06CE-AB7B-272856FE6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A5B9-BCDC-684F-837F-81EAD2D9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63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A4E2B-1E2F-EF0D-E686-7695F3CE8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34052C-C3F6-4E74-BCD0-208F31067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3DF562-C461-3F4B-2E06-4A25B72CA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230BD0-7C09-5D98-57BC-B2F96C4471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CEB979-7B69-9061-03FF-272958F222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E34890-6FBE-A046-BA62-0C56DBD39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C3A7-5D64-5B4E-8D85-7956F91ED78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F00C48-EADD-B448-ACF5-70E4814CF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CCCEE4-A3F7-A75F-0AB1-1D5CF62E5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A5B9-BCDC-684F-837F-81EAD2D9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36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F7B11-1BDD-2FED-4E92-5F8371DAF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BF8C00-57B0-3CC9-5A40-268E6A07F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C3A7-5D64-5B4E-8D85-7956F91ED78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A3B7A5-E138-E3BB-4C91-D74DDF091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020BF2-6E7A-27FC-A8D9-C5AA1808F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A5B9-BCDC-684F-837F-81EAD2D9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228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A0CA4A-4BB9-662C-1714-F273296F1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C3A7-5D64-5B4E-8D85-7956F91ED78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8F0F3E-1D22-25C8-705F-380990BF3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46C970-426F-A10D-C4C7-6E79CA20B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A5B9-BCDC-684F-837F-81EAD2D9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1653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DDD85-1DFB-326E-CC50-BE034B037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FA76F-BBDC-6879-7B5D-1DB5BF66F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336A1E-7089-47C1-5B35-8D1D6DF46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85C48A-9F36-4C00-6291-19749CA9E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C3A7-5D64-5B4E-8D85-7956F91ED78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8902BA-4E5C-48AB-3A29-36509ADBF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30CA26-FBBD-420A-4B1B-2302E1B5C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A5B9-BCDC-684F-837F-81EAD2D9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5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5E630-A783-1CAE-6EAE-2FDE8A814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77D98-CD63-1924-A76D-28A507BA6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F6166-5EB7-196A-9B51-23C3524F0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90D9-6D0E-0D42-A760-B4E18EBE34B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0DF52-1A9B-00EC-0FEE-9F1B68328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6AC38-FFAE-1C92-C62D-73A3E75A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F5A4-769B-0840-B302-FC355AD5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421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AAEA5-2BD8-E2EC-5F94-F162662A0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59DFA2-4E77-4612-664E-E0B7DEC100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59C2B-B6C2-00CF-46F1-D99F0D2FC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24905-5A7D-3DF7-EA7C-56F12BA2A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C3A7-5D64-5B4E-8D85-7956F91ED78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4570E-FB26-E3F6-2F3D-89093A6DC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60CA4-3846-02F2-61A0-8C228A6A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A5B9-BCDC-684F-837F-81EAD2D9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5767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5960D-481A-0F78-D506-5FD0FFD03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95AD63-BDD6-0479-0113-B9AE29D55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E9ED8-1CFD-89BF-CB76-6CD4E853C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C3A7-5D64-5B4E-8D85-7956F91ED78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F6A1E-C41D-9559-2783-A7268304C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8718C-3112-9A89-FD44-3D8CC0361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A5B9-BCDC-684F-837F-81EAD2D9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1731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9A660D-F12A-FA83-550C-375E1D3A05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DF7D01-8F6B-2791-C1EB-490BDDE48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6CFE2-219C-A0A7-7FE3-83CDC550A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C3A7-5D64-5B4E-8D85-7956F91ED78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58310-0B14-CF69-13E3-4ACFA2ED1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05AC0-834C-283F-E13F-115C8D3CC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A5B9-BCDC-684F-837F-81EAD2D9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981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28AF0-43B0-5A8A-1293-EA2F7AD5D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DDFE52-6C3F-C666-D67D-9A55256FA3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11E3A-EF2F-4A20-C812-FA6D2DA6A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90D9-6D0E-0D42-A760-B4E18EBE34B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8D781-A061-26D5-3A86-1B0693D08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9A3E0-5EE4-1DD6-B27D-25A509C93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F5A4-769B-0840-B302-FC355AD5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41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AFF78-1275-7D10-FC5D-D7ACE3A1E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08904-AF88-A2E0-9617-2DDA1C47CF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4E371-0678-1C75-CA40-8C9D5DBC1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B165C-0AC9-2048-24DD-1B7AF36F9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90D9-6D0E-0D42-A760-B4E18EBE34B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E6E9F-83DB-006A-F041-D7F7C4213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6D286-D4AE-0B1F-A84B-01BCBD33E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F5A4-769B-0840-B302-FC355AD5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0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809A1-488F-D499-47D2-2E6FAF1B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BC6F91-DE5C-7215-4753-D468AF807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3D602-F7C8-AA08-6348-779176BB1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AB57E2-9799-7004-2EDF-DFF03B1163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4DEC5F-3B7D-F488-51BE-879274EC90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3DB797-C415-907B-6D00-342348210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90D9-6D0E-0D42-A760-B4E18EBE34B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9B85D7-6E3C-4128-589A-593EEAB27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9C96D-1BAE-8E06-2CE1-F69100BFF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F5A4-769B-0840-B302-FC355AD5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B7022-882D-DED3-8CE6-89ED0A456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33367A-375D-4155-A5C2-01C8876A2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90D9-6D0E-0D42-A760-B4E18EBE34B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16A760-975E-60EA-C333-EB4CBF5E3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77FCA9-BE33-011E-D4BA-B28ADD880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F5A4-769B-0840-B302-FC355AD5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06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578AE7-EB66-3EF6-E275-A4434926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90D9-6D0E-0D42-A760-B4E18EBE34B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8281BE-678B-23DC-BEDB-84AB426A7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7DFDC6-716F-8767-97D1-8E635F64D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F5A4-769B-0840-B302-FC355AD5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3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10307-F667-4066-6375-9B2811BDA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8A374-A606-9243-0081-7FA5A4DFF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30A8D-EA4A-E9CC-35F1-219EA3306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DA856B-6594-0513-36CF-3E871C510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90D9-6D0E-0D42-A760-B4E18EBE34B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61DC8-9FF4-1465-8619-915A2AB0C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983212-728A-5605-3C02-1A281B34A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F5A4-769B-0840-B302-FC355AD5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38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94526-5EF4-40F2-11F7-7B6CED170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CD7E63-4D93-2F7F-2414-8ED01ADC96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D8AF33-D99B-38DD-FFFC-8E4541FA5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7618D0-43D2-F960-62ED-79E88AA05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90D9-6D0E-0D42-A760-B4E18EBE34B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D3860-999B-BD18-63FA-9C6DCB434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30CC26-A036-EE37-901C-DEB469648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F5A4-769B-0840-B302-FC355AD5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4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0C134C-3294-D6BD-F608-252482345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05A9A6-857D-7125-DA9F-C85EAE9A3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A6929-99DF-2C21-0269-EE838961C7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E590D9-6D0E-0D42-A760-B4E18EBE34BD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0B759-201B-AD8F-4960-C14EB9DEA6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51461-63EA-E356-053D-A2B88F1D96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34F5A4-769B-0840-B302-FC355AD5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9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DD9CB0-9D55-C471-11E4-7878F17FB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818150-9CFF-71FC-D38F-F5863CA19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FA5D9-FC89-9E6F-A109-C126F92273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1C3A7-5D64-5B4E-8D85-7956F91ED78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D4E41-3DF9-C078-CAE3-7B68332F9D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4680D-A90C-B982-F007-9B7A123622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DA5B9-BCDC-684F-837F-81EAD2D9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669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F6642-2936-CF2C-9B0B-CB8C629B0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green cover&#10;&#10;AI-generated content may be incorrect.">
            <a:extLst>
              <a:ext uri="{FF2B5EF4-FFF2-40B4-BE49-F238E27FC236}">
                <a16:creationId xmlns:a16="http://schemas.microsoft.com/office/drawing/2014/main" id="{C617CAD8-B774-553F-ED54-E453669286E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082" y="6634"/>
            <a:ext cx="12181835" cy="6832600"/>
          </a:xfrm>
          <a:prstGeom prst="rect">
            <a:avLst/>
          </a:prstGeom>
        </p:spPr>
      </p:pic>
      <p:sp>
        <p:nvSpPr>
          <p:cNvPr id="2" name="object 5">
            <a:extLst>
              <a:ext uri="{FF2B5EF4-FFF2-40B4-BE49-F238E27FC236}">
                <a16:creationId xmlns:a16="http://schemas.microsoft.com/office/drawing/2014/main" id="{03884478-D337-26BA-E56B-835F4FF0CD23}"/>
              </a:ext>
            </a:extLst>
          </p:cNvPr>
          <p:cNvSpPr txBox="1"/>
          <p:nvPr/>
        </p:nvSpPr>
        <p:spPr>
          <a:xfrm>
            <a:off x="142796" y="86725"/>
            <a:ext cx="1954057" cy="717953"/>
          </a:xfrm>
          <a:prstGeom prst="rect">
            <a:avLst/>
          </a:prstGeom>
          <a:solidFill>
            <a:srgbClr val="FFFFFF">
              <a:alpha val="36997"/>
            </a:srgbClr>
          </a:solidFill>
        </p:spPr>
        <p:txBody>
          <a:bodyPr vert="horz" wrap="square" lIns="0" tIns="294005" rIns="0" bIns="0" rtlCol="0" anchor="t">
            <a:spAutoFit/>
          </a:bodyPr>
          <a:lstStyle/>
          <a:p>
            <a:pPr marL="334645" marR="327025" indent="71120">
              <a:lnSpc>
                <a:spcPct val="115599"/>
              </a:lnSpc>
              <a:spcBef>
                <a:spcPts val="2315"/>
              </a:spcBef>
            </a:pPr>
            <a:r>
              <a:rPr sz="1200" b="1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SPACE</a:t>
            </a:r>
            <a:r>
              <a:rPr sz="1200" b="1" spc="-70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FOR</a:t>
            </a:r>
            <a:r>
              <a:rPr sz="1200" b="1" spc="-70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 </a:t>
            </a:r>
            <a:r>
              <a:rPr lang="en-GB" sz="1200" b="1" spc="-25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YOUR </a:t>
            </a:r>
            <a:r>
              <a:rPr sz="1200" b="1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LOGO</a:t>
            </a:r>
            <a:r>
              <a:rPr sz="1200" b="1" spc="-65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 </a:t>
            </a:r>
            <a:r>
              <a:rPr sz="1200" b="1" spc="-20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HERE</a:t>
            </a:r>
            <a:endParaRPr lang="en-US" sz="1200" dirty="0">
              <a:solidFill>
                <a:schemeClr val="bg2">
                  <a:lumMod val="50000"/>
                </a:schemeClr>
              </a:solidFill>
              <a:latin typeface="Poppins"/>
              <a:cs typeface="Poppins"/>
            </a:endParaRPr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B8CAA9C-9F46-2984-C79D-31566871C6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8650" y="266061"/>
            <a:ext cx="1799372" cy="53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920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F6642-2936-CF2C-9B0B-CB8C629B0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17CAD8-B774-553F-ED54-E453669286E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082" y="9482"/>
            <a:ext cx="12181835" cy="6826903"/>
          </a:xfrm>
          <a:prstGeom prst="rect">
            <a:avLst/>
          </a:prstGeom>
        </p:spPr>
      </p:pic>
      <p:sp>
        <p:nvSpPr>
          <p:cNvPr id="2" name="object 5">
            <a:extLst>
              <a:ext uri="{FF2B5EF4-FFF2-40B4-BE49-F238E27FC236}">
                <a16:creationId xmlns:a16="http://schemas.microsoft.com/office/drawing/2014/main" id="{03884478-D337-26BA-E56B-835F4FF0CD23}"/>
              </a:ext>
            </a:extLst>
          </p:cNvPr>
          <p:cNvSpPr txBox="1"/>
          <p:nvPr/>
        </p:nvSpPr>
        <p:spPr>
          <a:xfrm>
            <a:off x="142796" y="86725"/>
            <a:ext cx="1954057" cy="717953"/>
          </a:xfrm>
          <a:prstGeom prst="rect">
            <a:avLst/>
          </a:prstGeom>
          <a:solidFill>
            <a:srgbClr val="FFFFFF">
              <a:alpha val="36997"/>
            </a:srgbClr>
          </a:solidFill>
        </p:spPr>
        <p:txBody>
          <a:bodyPr vert="horz" wrap="square" lIns="0" tIns="294005" rIns="0" bIns="0" rtlCol="0" anchor="t">
            <a:spAutoFit/>
          </a:bodyPr>
          <a:lstStyle/>
          <a:p>
            <a:pPr marL="334645" marR="327025" indent="71120">
              <a:lnSpc>
                <a:spcPct val="115599"/>
              </a:lnSpc>
              <a:spcBef>
                <a:spcPts val="2315"/>
              </a:spcBef>
            </a:pPr>
            <a:r>
              <a:rPr sz="1200" b="1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SPACE</a:t>
            </a:r>
            <a:r>
              <a:rPr sz="1200" b="1" spc="-70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FOR</a:t>
            </a:r>
            <a:r>
              <a:rPr sz="1200" b="1" spc="-70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 </a:t>
            </a:r>
            <a:r>
              <a:rPr sz="1200" b="1" spc="-25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LSP </a:t>
            </a:r>
            <a:r>
              <a:rPr sz="1200" b="1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NGB</a:t>
            </a:r>
            <a:r>
              <a:rPr sz="1200" b="1" spc="-65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LOGO</a:t>
            </a:r>
            <a:r>
              <a:rPr sz="1200" b="1" spc="-65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 </a:t>
            </a:r>
            <a:r>
              <a:rPr sz="1200" b="1" spc="-20" dirty="0">
                <a:solidFill>
                  <a:schemeClr val="bg2">
                    <a:lumMod val="50000"/>
                  </a:schemeClr>
                </a:solidFill>
                <a:latin typeface="Poppins"/>
                <a:cs typeface="Poppins"/>
              </a:rPr>
              <a:t>HERE</a:t>
            </a:r>
            <a:endParaRPr lang="en-US" sz="1200" dirty="0">
              <a:solidFill>
                <a:schemeClr val="bg2">
                  <a:lumMod val="50000"/>
                </a:schemeClr>
              </a:solidFill>
              <a:latin typeface="Poppins"/>
              <a:cs typeface="Poppins"/>
            </a:endParaRPr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B8CAA9C-9F46-2984-C79D-31566871C6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8650" y="266061"/>
            <a:ext cx="1799372" cy="53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846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d39cc37-9f59-4109-9491-4117bf2f5b6f" xsi:nil="true"/>
    <lcf76f155ced4ddcb4097134ff3c332f xmlns="1bb2118a-5a09-48aa-8f65-122ad2cfaed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256D0C9F08D14CB74A78138745E7C2" ma:contentTypeVersion="16" ma:contentTypeDescription="Create a new document." ma:contentTypeScope="" ma:versionID="b11ee9795205cb3a6d23617ccec063bd">
  <xsd:schema xmlns:xsd="http://www.w3.org/2001/XMLSchema" xmlns:xs="http://www.w3.org/2001/XMLSchema" xmlns:p="http://schemas.microsoft.com/office/2006/metadata/properties" xmlns:ns2="1bb2118a-5a09-48aa-8f65-122ad2cfaed9" xmlns:ns3="3d39cc37-9f59-4109-9491-4117bf2f5b6f" targetNamespace="http://schemas.microsoft.com/office/2006/metadata/properties" ma:root="true" ma:fieldsID="56e080f71e09e3514b63a10554db11c3" ns2:_="" ns3:_="">
    <xsd:import namespace="1bb2118a-5a09-48aa-8f65-122ad2cfaed9"/>
    <xsd:import namespace="3d39cc37-9f59-4109-9491-4117bf2f5b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2118a-5a09-48aa-8f65-122ad2cfae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17316f1-e1a1-45fb-b8c9-5dbd39cb2f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39cc37-9f59-4109-9491-4117bf2f5b6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6544cc5-4de1-476c-8ffc-c1727548f29f}" ma:internalName="TaxCatchAll" ma:showField="CatchAllData" ma:web="3d39cc37-9f59-4109-9491-4117bf2f5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33E824-6C7D-4539-B00D-8D90047BE76D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eac27709-20d2-4269-b293-92f270ec644b"/>
    <ds:schemaRef ds:uri="83bee0e0-afe8-4b1f-99e4-80d0fa2d3062"/>
    <ds:schemaRef ds:uri="3d39cc37-9f59-4109-9491-4117bf2f5b6f"/>
    <ds:schemaRef ds:uri="1bb2118a-5a09-48aa-8f65-122ad2cfaed9"/>
  </ds:schemaRefs>
</ds:datastoreItem>
</file>

<file path=customXml/itemProps2.xml><?xml version="1.0" encoding="utf-8"?>
<ds:datastoreItem xmlns:ds="http://schemas.openxmlformats.org/officeDocument/2006/customXml" ds:itemID="{77724DA4-2460-45D7-963C-E9683B0B7E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2E0D67-B080-4BF8-B3A4-DE16F641C9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b2118a-5a09-48aa-8f65-122ad2cfaed9"/>
    <ds:schemaRef ds:uri="3d39cc37-9f59-4109-9491-4117bf2f5b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601ef95-4dea-4cfc-9a88-eaef968ce713}" enabled="0" method="" siteId="{3601ef95-4dea-4cfc-9a88-eaef968ce71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105</Words>
  <Application>Microsoft Office PowerPoint</Application>
  <PresentationFormat>Widescreen</PresentationFormat>
  <Paragraphs>14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Calibri Light</vt:lpstr>
      <vt:lpstr>Poppins</vt:lpstr>
      <vt:lpstr>Office Theme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Kavanagh</dc:creator>
  <cp:lastModifiedBy>Bethany Carson</cp:lastModifiedBy>
  <cp:revision>24</cp:revision>
  <dcterms:created xsi:type="dcterms:W3CDTF">2025-02-04T10:23:57Z</dcterms:created>
  <dcterms:modified xsi:type="dcterms:W3CDTF">2026-02-26T17:15:08Z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0x010100C6256D0C9F08D14CB74A78138745E7C2</vt:lpwstr>
  </property>
  <property fmtid="{D5CDD505-2E9C-101B-9397-08002B2CF9AE}" pid="3" name="MediaServiceImageTags">
    <vt:lpwstr/>
  </property>
</Properties>
</file>