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6"/>
  </p:notesMasterIdLst>
  <p:sldIdLst>
    <p:sldId id="268" r:id="rId5"/>
    <p:sldId id="259" r:id="rId6"/>
    <p:sldId id="266" r:id="rId7"/>
    <p:sldId id="262" r:id="rId8"/>
    <p:sldId id="264" r:id="rId9"/>
    <p:sldId id="260" r:id="rId10"/>
    <p:sldId id="269" r:id="rId11"/>
    <p:sldId id="270" r:id="rId12"/>
    <p:sldId id="271" r:id="rId13"/>
    <p:sldId id="272" r:id="rId14"/>
    <p:sldId id="273" r:id="rId15"/>
  </p:sldIdLst>
  <p:sldSz cx="13716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C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963F6F-1B81-41C3-8B39-0D27A52F1CD2}" v="1" dt="2026-02-26T17:14:01.0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55890"/>
  </p:normalViewPr>
  <p:slideViewPr>
    <p:cSldViewPr snapToGrid="0">
      <p:cViewPr varScale="1">
        <p:scale>
          <a:sx n="36" d="100"/>
          <a:sy n="36" d="100"/>
        </p:scale>
        <p:origin x="32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any Carson" userId="fa93c4c4-c496-41ef-aa87-3b31ae89bd76" providerId="ADAL" clId="{1BFAB8BB-F3A2-45A9-A14D-4CD3C4183E11}"/>
    <pc:docChg chg="custSel addSld delSld modSld sldOrd">
      <pc:chgData name="Bethany Carson" userId="fa93c4c4-c496-41ef-aa87-3b31ae89bd76" providerId="ADAL" clId="{1BFAB8BB-F3A2-45A9-A14D-4CD3C4183E11}" dt="2026-02-26T17:14:00.998" v="19"/>
      <pc:docMkLst>
        <pc:docMk/>
      </pc:docMkLst>
      <pc:sldChg chg="modSp">
        <pc:chgData name="Bethany Carson" userId="fa93c4c4-c496-41ef-aa87-3b31ae89bd76" providerId="ADAL" clId="{1BFAB8BB-F3A2-45A9-A14D-4CD3C4183E11}" dt="2026-02-09T16:56:42.006" v="13" actId="14826"/>
        <pc:sldMkLst>
          <pc:docMk/>
          <pc:sldMk cId="3459616242" sldId="259"/>
        </pc:sldMkLst>
        <pc:picChg chg="mod">
          <ac:chgData name="Bethany Carson" userId="fa93c4c4-c496-41ef-aa87-3b31ae89bd76" providerId="ADAL" clId="{1BFAB8BB-F3A2-45A9-A14D-4CD3C4183E11}" dt="2026-02-09T16:56:42.006" v="13" actId="14826"/>
          <ac:picMkLst>
            <pc:docMk/>
            <pc:sldMk cId="3459616242" sldId="259"/>
            <ac:picMk id="5" creationId="{EF840D1C-EC2E-64A0-BA6A-B2F3A1B8CE1D}"/>
          </ac:picMkLst>
        </pc:picChg>
      </pc:sldChg>
      <pc:sldChg chg="add del">
        <pc:chgData name="Bethany Carson" userId="fa93c4c4-c496-41ef-aa87-3b31ae89bd76" providerId="ADAL" clId="{1BFAB8BB-F3A2-45A9-A14D-4CD3C4183E11}" dt="2026-02-26T17:14:00.998" v="19"/>
        <pc:sldMkLst>
          <pc:docMk/>
          <pc:sldMk cId="3881045838" sldId="260"/>
        </pc:sldMkLst>
      </pc:sldChg>
      <pc:sldChg chg="modSp">
        <pc:chgData name="Bethany Carson" userId="fa93c4c4-c496-41ef-aa87-3b31ae89bd76" providerId="ADAL" clId="{1BFAB8BB-F3A2-45A9-A14D-4CD3C4183E11}" dt="2026-02-09T16:57:05.263" v="15" actId="14826"/>
        <pc:sldMkLst>
          <pc:docMk/>
          <pc:sldMk cId="1334534593" sldId="262"/>
        </pc:sldMkLst>
        <pc:picChg chg="mod">
          <ac:chgData name="Bethany Carson" userId="fa93c4c4-c496-41ef-aa87-3b31ae89bd76" providerId="ADAL" clId="{1BFAB8BB-F3A2-45A9-A14D-4CD3C4183E11}" dt="2026-02-09T16:57:05.263" v="15" actId="14826"/>
          <ac:picMkLst>
            <pc:docMk/>
            <pc:sldMk cId="1334534593" sldId="262"/>
            <ac:picMk id="5" creationId="{A1C45C1E-84BA-C5C5-01FD-41FBB58B73D1}"/>
          </ac:picMkLst>
        </pc:picChg>
      </pc:sldChg>
      <pc:sldChg chg="modSp mod">
        <pc:chgData name="Bethany Carson" userId="fa93c4c4-c496-41ef-aa87-3b31ae89bd76" providerId="ADAL" clId="{1BFAB8BB-F3A2-45A9-A14D-4CD3C4183E11}" dt="2026-02-09T16:57:24.104" v="18" actId="18131"/>
        <pc:sldMkLst>
          <pc:docMk/>
          <pc:sldMk cId="145298283" sldId="264"/>
        </pc:sldMkLst>
        <pc:picChg chg="mod modCrop">
          <ac:chgData name="Bethany Carson" userId="fa93c4c4-c496-41ef-aa87-3b31ae89bd76" providerId="ADAL" clId="{1BFAB8BB-F3A2-45A9-A14D-4CD3C4183E11}" dt="2026-02-09T16:57:24.104" v="18" actId="18131"/>
          <ac:picMkLst>
            <pc:docMk/>
            <pc:sldMk cId="145298283" sldId="264"/>
            <ac:picMk id="5" creationId="{6C7B6ED4-B7A3-379C-1FE2-2145C0CE93BE}"/>
          </ac:picMkLst>
        </pc:picChg>
      </pc:sldChg>
      <pc:sldChg chg="modSp ord">
        <pc:chgData name="Bethany Carson" userId="fa93c4c4-c496-41ef-aa87-3b31ae89bd76" providerId="ADAL" clId="{1BFAB8BB-F3A2-45A9-A14D-4CD3C4183E11}" dt="2026-02-09T16:56:55.369" v="14" actId="14826"/>
        <pc:sldMkLst>
          <pc:docMk/>
          <pc:sldMk cId="273993024" sldId="266"/>
        </pc:sldMkLst>
        <pc:picChg chg="mod">
          <ac:chgData name="Bethany Carson" userId="fa93c4c4-c496-41ef-aa87-3b31ae89bd76" providerId="ADAL" clId="{1BFAB8BB-F3A2-45A9-A14D-4CD3C4183E11}" dt="2026-02-09T16:56:55.369" v="14" actId="14826"/>
          <ac:picMkLst>
            <pc:docMk/>
            <pc:sldMk cId="273993024" sldId="266"/>
            <ac:picMk id="5" creationId="{A5CE7831-E94D-E772-7C1A-FF6F4C8C051B}"/>
          </ac:picMkLst>
        </pc:picChg>
      </pc:sldChg>
      <pc:sldChg chg="modSp">
        <pc:chgData name="Bethany Carson" userId="fa93c4c4-c496-41ef-aa87-3b31ae89bd76" providerId="ADAL" clId="{1BFAB8BB-F3A2-45A9-A14D-4CD3C4183E11}" dt="2026-02-09T16:56:26.508" v="12" actId="14826"/>
        <pc:sldMkLst>
          <pc:docMk/>
          <pc:sldMk cId="2709346692" sldId="268"/>
        </pc:sldMkLst>
        <pc:picChg chg="mod">
          <ac:chgData name="Bethany Carson" userId="fa93c4c4-c496-41ef-aa87-3b31ae89bd76" providerId="ADAL" clId="{1BFAB8BB-F3A2-45A9-A14D-4CD3C4183E11}" dt="2026-02-09T16:56:26.508" v="12" actId="14826"/>
          <ac:picMkLst>
            <pc:docMk/>
            <pc:sldMk cId="2709346692" sldId="268"/>
            <ac:picMk id="5" creationId="{251E1035-BBAD-8F0E-4DAC-8FED28C8A301}"/>
          </ac:picMkLst>
        </pc:picChg>
      </pc:sldChg>
      <pc:sldChg chg="add">
        <pc:chgData name="Bethany Carson" userId="fa93c4c4-c496-41ef-aa87-3b31ae89bd76" providerId="ADAL" clId="{1BFAB8BB-F3A2-45A9-A14D-4CD3C4183E11}" dt="2026-02-26T17:14:00.998" v="19"/>
        <pc:sldMkLst>
          <pc:docMk/>
          <pc:sldMk cId="2396700246" sldId="269"/>
        </pc:sldMkLst>
      </pc:sldChg>
      <pc:sldChg chg="add">
        <pc:chgData name="Bethany Carson" userId="fa93c4c4-c496-41ef-aa87-3b31ae89bd76" providerId="ADAL" clId="{1BFAB8BB-F3A2-45A9-A14D-4CD3C4183E11}" dt="2026-02-26T17:14:00.998" v="19"/>
        <pc:sldMkLst>
          <pc:docMk/>
          <pc:sldMk cId="3709048372" sldId="270"/>
        </pc:sldMkLst>
      </pc:sldChg>
      <pc:sldChg chg="add">
        <pc:chgData name="Bethany Carson" userId="fa93c4c4-c496-41ef-aa87-3b31ae89bd76" providerId="ADAL" clId="{1BFAB8BB-F3A2-45A9-A14D-4CD3C4183E11}" dt="2026-02-26T17:14:00.998" v="19"/>
        <pc:sldMkLst>
          <pc:docMk/>
          <pc:sldMk cId="858126959" sldId="271"/>
        </pc:sldMkLst>
      </pc:sldChg>
      <pc:sldChg chg="add">
        <pc:chgData name="Bethany Carson" userId="fa93c4c4-c496-41ef-aa87-3b31ae89bd76" providerId="ADAL" clId="{1BFAB8BB-F3A2-45A9-A14D-4CD3C4183E11}" dt="2026-02-26T17:14:00.998" v="19"/>
        <pc:sldMkLst>
          <pc:docMk/>
          <pc:sldMk cId="3187951050" sldId="272"/>
        </pc:sldMkLst>
      </pc:sldChg>
      <pc:sldChg chg="add">
        <pc:chgData name="Bethany Carson" userId="fa93c4c4-c496-41ef-aa87-3b31ae89bd76" providerId="ADAL" clId="{1BFAB8BB-F3A2-45A9-A14D-4CD3C4183E11}" dt="2026-02-26T17:14:00.998" v="19"/>
        <pc:sldMkLst>
          <pc:docMk/>
          <pc:sldMk cId="3853170384" sldId="2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92A95A-9C8E-8042-8903-730A9668E8F7}" type="datetimeFigureOut">
              <a:rPr lang="en-US" smtClean="0"/>
              <a:t>2/26/2026</a:t>
            </a:fld>
            <a:endParaRPr lang="en-US"/>
          </a:p>
        </p:txBody>
      </p:sp>
      <p:sp>
        <p:nvSpPr>
          <p:cNvPr id="4" name="Slide Image Placeholder 3"/>
          <p:cNvSpPr>
            <a:spLocks noGrp="1" noRot="1" noChangeAspect="1"/>
          </p:cNvSpPr>
          <p:nvPr>
            <p:ph type="sldImg" idx="2"/>
          </p:nvPr>
        </p:nvSpPr>
        <p:spPr>
          <a:xfrm>
            <a:off x="1885950" y="1143000"/>
            <a:ext cx="30861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9F72DA-5CD5-9140-B2C7-F23B64CD6123}" type="slidenum">
              <a:rPr lang="en-US" smtClean="0"/>
              <a:t>‹#›</a:t>
            </a:fld>
            <a:endParaRPr lang="en-US"/>
          </a:p>
        </p:txBody>
      </p:sp>
    </p:spTree>
    <p:extLst>
      <p:ext uri="{BB962C8B-B14F-4D97-AF65-F5344CB8AC3E}">
        <p14:creationId xmlns:p14="http://schemas.microsoft.com/office/powerpoint/2010/main" val="4207634568"/>
      </p:ext>
    </p:extLst>
  </p:cSld>
  <p:clrMap bg1="lt1" tx1="dk1" bg2="lt2" tx2="dk2" accent1="accent1" accent2="accent2" accent3="accent3" accent4="accent4" accent5="accent5" accent6="accent6" hlink="hlink" folHlink="folHlink"/>
  <p:notesStyle>
    <a:lvl1pPr marL="0" algn="l" defTabSz="1316736" rtl="0" eaLnBrk="1" latinLnBrk="0" hangingPunct="1">
      <a:defRPr sz="1728" kern="1200">
        <a:solidFill>
          <a:schemeClr val="tx1"/>
        </a:solidFill>
        <a:latin typeface="+mn-lt"/>
        <a:ea typeface="+mn-ea"/>
        <a:cs typeface="+mn-cs"/>
      </a:defRPr>
    </a:lvl1pPr>
    <a:lvl2pPr marL="658368" algn="l" defTabSz="1316736" rtl="0" eaLnBrk="1" latinLnBrk="0" hangingPunct="1">
      <a:defRPr sz="1728" kern="1200">
        <a:solidFill>
          <a:schemeClr val="tx1"/>
        </a:solidFill>
        <a:latin typeface="+mn-lt"/>
        <a:ea typeface="+mn-ea"/>
        <a:cs typeface="+mn-cs"/>
      </a:defRPr>
    </a:lvl2pPr>
    <a:lvl3pPr marL="1316736" algn="l" defTabSz="1316736" rtl="0" eaLnBrk="1" latinLnBrk="0" hangingPunct="1">
      <a:defRPr sz="1728" kern="1200">
        <a:solidFill>
          <a:schemeClr val="tx1"/>
        </a:solidFill>
        <a:latin typeface="+mn-lt"/>
        <a:ea typeface="+mn-ea"/>
        <a:cs typeface="+mn-cs"/>
      </a:defRPr>
    </a:lvl3pPr>
    <a:lvl4pPr marL="1975104" algn="l" defTabSz="1316736" rtl="0" eaLnBrk="1" latinLnBrk="0" hangingPunct="1">
      <a:defRPr sz="1728" kern="1200">
        <a:solidFill>
          <a:schemeClr val="tx1"/>
        </a:solidFill>
        <a:latin typeface="+mn-lt"/>
        <a:ea typeface="+mn-ea"/>
        <a:cs typeface="+mn-cs"/>
      </a:defRPr>
    </a:lvl4pPr>
    <a:lvl5pPr marL="2633472" algn="l" defTabSz="1316736" rtl="0" eaLnBrk="1" latinLnBrk="0" hangingPunct="1">
      <a:defRPr sz="1728" kern="1200">
        <a:solidFill>
          <a:schemeClr val="tx1"/>
        </a:solidFill>
        <a:latin typeface="+mn-lt"/>
        <a:ea typeface="+mn-ea"/>
        <a:cs typeface="+mn-cs"/>
      </a:defRPr>
    </a:lvl5pPr>
    <a:lvl6pPr marL="3291840" algn="l" defTabSz="1316736" rtl="0" eaLnBrk="1" latinLnBrk="0" hangingPunct="1">
      <a:defRPr sz="1728" kern="1200">
        <a:solidFill>
          <a:schemeClr val="tx1"/>
        </a:solidFill>
        <a:latin typeface="+mn-lt"/>
        <a:ea typeface="+mn-ea"/>
        <a:cs typeface="+mn-cs"/>
      </a:defRPr>
    </a:lvl6pPr>
    <a:lvl7pPr marL="3950208" algn="l" defTabSz="1316736" rtl="0" eaLnBrk="1" latinLnBrk="0" hangingPunct="1">
      <a:defRPr sz="1728" kern="1200">
        <a:solidFill>
          <a:schemeClr val="tx1"/>
        </a:solidFill>
        <a:latin typeface="+mn-lt"/>
        <a:ea typeface="+mn-ea"/>
        <a:cs typeface="+mn-cs"/>
      </a:defRPr>
    </a:lvl7pPr>
    <a:lvl8pPr marL="4608576" algn="l" defTabSz="1316736" rtl="0" eaLnBrk="1" latinLnBrk="0" hangingPunct="1">
      <a:defRPr sz="1728" kern="1200">
        <a:solidFill>
          <a:schemeClr val="tx1"/>
        </a:solidFill>
        <a:latin typeface="+mn-lt"/>
        <a:ea typeface="+mn-ea"/>
        <a:cs typeface="+mn-cs"/>
      </a:defRPr>
    </a:lvl8pPr>
    <a:lvl9pPr marL="5266944" algn="l" defTabSz="1316736" rtl="0" eaLnBrk="1" latinLnBrk="0" hangingPunct="1">
      <a:defRPr sz="17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B5548-9774-B8D2-0C97-CEF45476A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09B348-AF4F-CE31-A81B-19BC8F2410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A3D224-EDCD-5C32-6BE6-DE3598A05AEE}"/>
              </a:ext>
            </a:extLst>
          </p:cNvPr>
          <p:cNvSpPr>
            <a:spLocks noGrp="1"/>
          </p:cNvSpPr>
          <p:nvPr>
            <p:ph type="body" idx="1"/>
          </p:nvPr>
        </p:nvSpPr>
        <p:spPr/>
        <p:txBody>
          <a:bodyPr/>
          <a:lstStyle/>
          <a:p>
            <a:endParaRPr lang="en-US" sz="1600" dirty="0"/>
          </a:p>
          <a:p>
            <a:r>
              <a:rPr lang="en-US" sz="1600" b="1" dirty="0">
                <a:solidFill>
                  <a:srgbClr val="FF0000"/>
                </a:solidFill>
              </a:rPr>
              <a:t>INSTRUCTIONS:</a:t>
            </a:r>
          </a:p>
          <a:p>
            <a:endParaRPr lang="en-US" sz="1600" dirty="0"/>
          </a:p>
          <a:p>
            <a:r>
              <a:rPr lang="en-US" sz="1600" dirty="0"/>
              <a:t>To change the photo, right click on the photo (in front of the main overlay graphic) and select “Change Picture” &amp; browse for your photo on the computer.</a:t>
            </a:r>
          </a:p>
          <a:p>
            <a:endParaRPr lang="en-US" sz="1600" dirty="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dirty="0"/>
              <a:t>When choosing a photo select an image that can work in the same spot for slides 1, 2 and 3. You may need to scale up or down the photo you insert. Don’t worry if the photo extends beyond the edges of the slide, this will be trimmed when saved as a jpg. There’s no need to stretch or squeeze your photo to fit within the slide edges. </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dirty="0"/>
              <a:t>You should choose a suitable photo that works within the available shape.</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dirty="0"/>
          </a:p>
          <a:p>
            <a:r>
              <a:rPr lang="en-US" sz="1800" b="1" dirty="0"/>
              <a:t>Do not change the positioning or size of the main graphic.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Place your logo in the bottom middle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“Save” or ”Export” the slide as a jpg image for sharing online. Change the </a:t>
            </a:r>
            <a:r>
              <a:rPr lang="en-US" sz="1600" b="1" dirty="0"/>
              <a:t>output size to at least 1000 pixels wide </a:t>
            </a:r>
            <a:r>
              <a:rPr lang="en-US" sz="1600" dirty="0"/>
              <a:t>when saving/exporting.</a:t>
            </a:r>
          </a:p>
          <a:p>
            <a:endParaRPr lang="en-US" sz="1600" dirty="0"/>
          </a:p>
        </p:txBody>
      </p:sp>
      <p:sp>
        <p:nvSpPr>
          <p:cNvPr id="4" name="Slide Number Placeholder 3">
            <a:extLst>
              <a:ext uri="{FF2B5EF4-FFF2-40B4-BE49-F238E27FC236}">
                <a16:creationId xmlns:a16="http://schemas.microsoft.com/office/drawing/2014/main" id="{30ADAB2F-45C2-87A5-ED2C-C81E9AEFF900}"/>
              </a:ext>
            </a:extLst>
          </p:cNvPr>
          <p:cNvSpPr>
            <a:spLocks noGrp="1"/>
          </p:cNvSpPr>
          <p:nvPr>
            <p:ph type="sldNum" sz="quarter" idx="5"/>
          </p:nvPr>
        </p:nvSpPr>
        <p:spPr/>
        <p:txBody>
          <a:bodyPr/>
          <a:lstStyle/>
          <a:p>
            <a:fld id="{3B9F72DA-5CD5-9140-B2C7-F23B64CD6123}" type="slidenum">
              <a:rPr lang="en-US" smtClean="0"/>
              <a:t>1</a:t>
            </a:fld>
            <a:endParaRPr lang="en-US"/>
          </a:p>
        </p:txBody>
      </p:sp>
    </p:spTree>
    <p:extLst>
      <p:ext uri="{BB962C8B-B14F-4D97-AF65-F5344CB8AC3E}">
        <p14:creationId xmlns:p14="http://schemas.microsoft.com/office/powerpoint/2010/main" val="3580683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D07EE-A9D9-53D8-0BCE-FE1DB2E94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E0F90-4C1C-A2BC-9EE5-C793B6660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BD641E-CA0D-DDEB-3096-BBD96A244B75}"/>
              </a:ext>
            </a:extLst>
          </p:cNvPr>
          <p:cNvSpPr>
            <a:spLocks noGrp="1"/>
          </p:cNvSpPr>
          <p:nvPr>
            <p:ph type="body" idx="1"/>
          </p:nvPr>
        </p:nvSpPr>
        <p:spPr/>
        <p:txBody>
          <a:bodyPr/>
          <a:lstStyle/>
          <a:p>
            <a:endParaRPr lang="en-US" sz="1600"/>
          </a:p>
          <a:p>
            <a:r>
              <a:rPr lang="en-US" sz="1600" b="1">
                <a:solidFill>
                  <a:srgbClr val="FF0000"/>
                </a:solidFill>
              </a:rPr>
              <a:t>INSTRUCTIONS:</a:t>
            </a:r>
          </a:p>
          <a:p>
            <a:endParaRPr lang="en-US" sz="1600"/>
          </a:p>
          <a:p>
            <a:r>
              <a:rPr lang="en-US" sz="1600"/>
              <a:t>To change the photo, right click on the photo (in front of the main overlay graphic) and select “Change Picture” &amp; browse for your photo on the computer.</a:t>
            </a:r>
          </a:p>
          <a:p>
            <a:endParaRPr lang="en-US" sz="160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a:t>When choosing a photo select an image that can work in the same spot for slides 1, 2 and 3. You may need to scale up or down the photo you insert. Don’t worry if the photo extends beyond the edges of the slide, this will be trimmed when saved as a jpg. There’s no need to stretch or squeeze your photo to fit within the slide edges. </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a:t>You should choose a suitable photo that works within the available shape.</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a:p>
          <a:p>
            <a:r>
              <a:rPr lang="en-US" sz="1800" b="1"/>
              <a:t>Do not change the positioning or size of the main graphic.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Place your logo in the bottom middle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“Save” or ”Export” the slide as a jpg image for sharing online. Change the </a:t>
            </a:r>
            <a:r>
              <a:rPr lang="en-US" sz="1600" b="1"/>
              <a:t>output size to at least 1000 pixels wide </a:t>
            </a:r>
            <a:r>
              <a:rPr lang="en-US" sz="1600"/>
              <a:t>when saving/exporting.</a:t>
            </a:r>
          </a:p>
          <a:p>
            <a:endParaRPr lang="en-US" sz="1600" dirty="0"/>
          </a:p>
        </p:txBody>
      </p:sp>
      <p:sp>
        <p:nvSpPr>
          <p:cNvPr id="4" name="Slide Number Placeholder 3">
            <a:extLst>
              <a:ext uri="{FF2B5EF4-FFF2-40B4-BE49-F238E27FC236}">
                <a16:creationId xmlns:a16="http://schemas.microsoft.com/office/drawing/2014/main" id="{C064AEDE-24A1-FFAF-8A97-53EFA765CDC7}"/>
              </a:ext>
            </a:extLst>
          </p:cNvPr>
          <p:cNvSpPr>
            <a:spLocks noGrp="1"/>
          </p:cNvSpPr>
          <p:nvPr>
            <p:ph type="sldNum" sz="quarter" idx="5"/>
          </p:nvPr>
        </p:nvSpPr>
        <p:spPr/>
        <p:txBody>
          <a:bodyPr/>
          <a:lstStyle/>
          <a:p>
            <a:fld id="{3B9F72DA-5CD5-9140-B2C7-F23B64CD6123}" type="slidenum">
              <a:rPr lang="en-US" smtClean="0"/>
              <a:t>10</a:t>
            </a:fld>
            <a:endParaRPr lang="en-US"/>
          </a:p>
        </p:txBody>
      </p:sp>
    </p:spTree>
    <p:extLst>
      <p:ext uri="{BB962C8B-B14F-4D97-AF65-F5344CB8AC3E}">
        <p14:creationId xmlns:p14="http://schemas.microsoft.com/office/powerpoint/2010/main" val="1392082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AC363-3DA6-BAEE-E59D-682F71B67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185466-C06D-E9DF-191F-5B79AB6726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E437D6-57DD-02DA-219E-FB7C375F1157}"/>
              </a:ext>
            </a:extLst>
          </p:cNvPr>
          <p:cNvSpPr>
            <a:spLocks noGrp="1"/>
          </p:cNvSpPr>
          <p:nvPr>
            <p:ph type="body" idx="1"/>
          </p:nvPr>
        </p:nvSpPr>
        <p:spPr/>
        <p:txBody>
          <a:bodyPr/>
          <a:lstStyle/>
          <a:p>
            <a:endParaRPr lang="en-US" sz="1600"/>
          </a:p>
          <a:p>
            <a:r>
              <a:rPr lang="en-US" sz="1600" b="1">
                <a:solidFill>
                  <a:srgbClr val="FF0000"/>
                </a:solidFill>
              </a:rPr>
              <a:t>INSTRUCTIONS:</a:t>
            </a:r>
          </a:p>
          <a:p>
            <a:endParaRPr lang="en-US" sz="1600"/>
          </a:p>
          <a:p>
            <a:r>
              <a:rPr lang="en-US" sz="1600"/>
              <a:t>To change the photo, right click on the photo (in front of the main overlay graphic) and select “Change Picture” &amp; browse for your photo on the computer.</a:t>
            </a:r>
          </a:p>
          <a:p>
            <a:endParaRPr lang="en-US" sz="160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a:t>When choosing a photo select an image that can work in the same spot for slides 1, 2 and 3. You may need to scale up or down the photo you insert. Don’t worry if the photo extends beyond the edges of the slide, this will be trimmed when saved as a jpg. There’s no need to stretch or squeeze your photo to fit within the slide edges. </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a:t>You should choose a suitable photo that works within the available shape.</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a:p>
          <a:p>
            <a:r>
              <a:rPr lang="en-US" sz="1800" b="1"/>
              <a:t>Do not change the positioning or size of the main graphic.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Place your logo in the bottom middle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“Save” or ”Export” the slide as a jpg image for sharing online. Change the </a:t>
            </a:r>
            <a:r>
              <a:rPr lang="en-US" sz="1600" b="1"/>
              <a:t>output size to at least 1000 pixels wide </a:t>
            </a:r>
            <a:r>
              <a:rPr lang="en-US" sz="1600"/>
              <a:t>when saving/exporting.</a:t>
            </a:r>
          </a:p>
          <a:p>
            <a:endParaRPr lang="en-US" sz="1600" dirty="0"/>
          </a:p>
        </p:txBody>
      </p:sp>
      <p:sp>
        <p:nvSpPr>
          <p:cNvPr id="4" name="Slide Number Placeholder 3">
            <a:extLst>
              <a:ext uri="{FF2B5EF4-FFF2-40B4-BE49-F238E27FC236}">
                <a16:creationId xmlns:a16="http://schemas.microsoft.com/office/drawing/2014/main" id="{162B7BB7-2CA6-F82E-C66E-D967D623870C}"/>
              </a:ext>
            </a:extLst>
          </p:cNvPr>
          <p:cNvSpPr>
            <a:spLocks noGrp="1"/>
          </p:cNvSpPr>
          <p:nvPr>
            <p:ph type="sldNum" sz="quarter" idx="5"/>
          </p:nvPr>
        </p:nvSpPr>
        <p:spPr/>
        <p:txBody>
          <a:bodyPr/>
          <a:lstStyle/>
          <a:p>
            <a:fld id="{3B9F72DA-5CD5-9140-B2C7-F23B64CD6123}" type="slidenum">
              <a:rPr lang="en-US" smtClean="0"/>
              <a:t>11</a:t>
            </a:fld>
            <a:endParaRPr lang="en-US"/>
          </a:p>
        </p:txBody>
      </p:sp>
    </p:spTree>
    <p:extLst>
      <p:ext uri="{BB962C8B-B14F-4D97-AF65-F5344CB8AC3E}">
        <p14:creationId xmlns:p14="http://schemas.microsoft.com/office/powerpoint/2010/main" val="2149949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44981-1BE8-79FE-A193-459D484BC0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5244A-AA87-61F3-5927-F2FC6D181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455FA-8853-A002-9988-6373149FD856}"/>
              </a:ext>
            </a:extLst>
          </p:cNvPr>
          <p:cNvSpPr>
            <a:spLocks noGrp="1"/>
          </p:cNvSpPr>
          <p:nvPr>
            <p:ph type="body" idx="1"/>
          </p:nvPr>
        </p:nvSpPr>
        <p:spPr/>
        <p:txBody>
          <a:bodyPr/>
          <a:lstStyle/>
          <a:p>
            <a:endParaRPr lang="en-US" sz="1600"/>
          </a:p>
          <a:p>
            <a:r>
              <a:rPr lang="en-US" sz="1600" b="1">
                <a:solidFill>
                  <a:srgbClr val="FF0000"/>
                </a:solidFill>
              </a:rPr>
              <a:t>INSTRUCTIONS:</a:t>
            </a:r>
          </a:p>
          <a:p>
            <a:endParaRPr lang="en-US" sz="1600"/>
          </a:p>
          <a:p>
            <a:r>
              <a:rPr lang="en-US" sz="1600"/>
              <a:t>To change the photo, right click on the photo (in front of the main overlay graphic) and select “Change Picture” &amp; browse for your photo on the computer.</a:t>
            </a:r>
          </a:p>
          <a:p>
            <a:endParaRPr lang="en-US" sz="160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a:t>When choosing a photo select an image that can work in the same spot for slides 1, 2 and 3. You may need to scale up or down the photo you insert. Don’t worry if the photo extends beyond the edges of the slide, this will be trimmed when saved as a jpg. There’s no need to stretch or squeeze your photo to fit within the slide edges. </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a:t>You should choose a suitable photo that works within the available shape.</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a:p>
          <a:p>
            <a:r>
              <a:rPr lang="en-US" sz="1800" b="1"/>
              <a:t>Do not change the positioning or size of the main graphic.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Place your logo in the bottom middle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“Save” or ”Export” the slide as a jpg image for sharing online. Change the </a:t>
            </a:r>
            <a:r>
              <a:rPr lang="en-US" sz="1600" b="1"/>
              <a:t>output size to at least 1000 pixels wide </a:t>
            </a:r>
            <a:r>
              <a:rPr lang="en-US" sz="1600"/>
              <a:t>when saving/exporting.</a:t>
            </a:r>
          </a:p>
          <a:p>
            <a:endParaRPr lang="en-US" sz="1600" dirty="0"/>
          </a:p>
        </p:txBody>
      </p:sp>
      <p:sp>
        <p:nvSpPr>
          <p:cNvPr id="4" name="Slide Number Placeholder 3">
            <a:extLst>
              <a:ext uri="{FF2B5EF4-FFF2-40B4-BE49-F238E27FC236}">
                <a16:creationId xmlns:a16="http://schemas.microsoft.com/office/drawing/2014/main" id="{986EB92A-578C-16B1-EA5F-05A67045712A}"/>
              </a:ext>
            </a:extLst>
          </p:cNvPr>
          <p:cNvSpPr>
            <a:spLocks noGrp="1"/>
          </p:cNvSpPr>
          <p:nvPr>
            <p:ph type="sldNum" sz="quarter" idx="5"/>
          </p:nvPr>
        </p:nvSpPr>
        <p:spPr/>
        <p:txBody>
          <a:bodyPr/>
          <a:lstStyle/>
          <a:p>
            <a:fld id="{3B9F72DA-5CD5-9140-B2C7-F23B64CD6123}" type="slidenum">
              <a:rPr lang="en-US" smtClean="0"/>
              <a:t>2</a:t>
            </a:fld>
            <a:endParaRPr lang="en-US"/>
          </a:p>
        </p:txBody>
      </p:sp>
    </p:spTree>
    <p:extLst>
      <p:ext uri="{BB962C8B-B14F-4D97-AF65-F5344CB8AC3E}">
        <p14:creationId xmlns:p14="http://schemas.microsoft.com/office/powerpoint/2010/main" val="449455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7CB1F-A54B-E9F3-4544-B85051A98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E11743-DA16-4A3D-F2CD-175DB56649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09EF7-7428-C7D7-7A8C-79F209ED1F37}"/>
              </a:ext>
            </a:extLst>
          </p:cNvPr>
          <p:cNvSpPr>
            <a:spLocks noGrp="1"/>
          </p:cNvSpPr>
          <p:nvPr>
            <p:ph type="body" idx="1"/>
          </p:nvPr>
        </p:nvSpPr>
        <p:spPr/>
        <p:txBody>
          <a:bodyPr/>
          <a:lstStyle/>
          <a:p>
            <a:endParaRPr lang="en-US" sz="1600" dirty="0"/>
          </a:p>
          <a:p>
            <a:r>
              <a:rPr lang="en-US" sz="1600" b="1" dirty="0">
                <a:solidFill>
                  <a:srgbClr val="FF0000"/>
                </a:solidFill>
              </a:rPr>
              <a:t>INSTRUCTIONS:</a:t>
            </a:r>
          </a:p>
          <a:p>
            <a:endParaRPr lang="en-US" sz="1600" dirty="0"/>
          </a:p>
          <a:p>
            <a:r>
              <a:rPr lang="en-US" sz="1600" dirty="0"/>
              <a:t>To change the photo, right click on the photo (in front of the main overlay graphic) and select “Change Picture” &amp; browse for your photo on the computer.</a:t>
            </a:r>
          </a:p>
          <a:p>
            <a:endParaRPr lang="en-US" sz="1600" dirty="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dirty="0"/>
              <a:t>When choosing a photo select an image that can work in the same spot for slides 1, 2 and 3. You may need to scale up or down the photo you insert. Don’t worry if the photo extends beyond the edges of the slide, this will be trimmed when saved as a jpg. There’s no need to stretch or squeeze your photo to fit within the slide edges. </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dirty="0"/>
              <a:t>You should choose a suitable photo that works within the available shape.</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dirty="0"/>
          </a:p>
          <a:p>
            <a:r>
              <a:rPr lang="en-US" sz="1800" b="1" dirty="0"/>
              <a:t>Do not change the positioning or size of the main graphic.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Place your logo in the bottom middle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“Save” or ”Export” the slide as a jpg image for sharing online. Change the </a:t>
            </a:r>
            <a:r>
              <a:rPr lang="en-US" sz="1600" b="1" dirty="0"/>
              <a:t>output size to at least 1000 pixels wide </a:t>
            </a:r>
            <a:r>
              <a:rPr lang="en-US" sz="1600" dirty="0"/>
              <a:t>when saving/exporting.</a:t>
            </a:r>
          </a:p>
          <a:p>
            <a:endParaRPr lang="en-US" sz="1600" dirty="0"/>
          </a:p>
        </p:txBody>
      </p:sp>
      <p:sp>
        <p:nvSpPr>
          <p:cNvPr id="4" name="Slide Number Placeholder 3">
            <a:extLst>
              <a:ext uri="{FF2B5EF4-FFF2-40B4-BE49-F238E27FC236}">
                <a16:creationId xmlns:a16="http://schemas.microsoft.com/office/drawing/2014/main" id="{3F34A6C5-958C-520D-CC48-D476713A9888}"/>
              </a:ext>
            </a:extLst>
          </p:cNvPr>
          <p:cNvSpPr>
            <a:spLocks noGrp="1"/>
          </p:cNvSpPr>
          <p:nvPr>
            <p:ph type="sldNum" sz="quarter" idx="5"/>
          </p:nvPr>
        </p:nvSpPr>
        <p:spPr/>
        <p:txBody>
          <a:bodyPr/>
          <a:lstStyle/>
          <a:p>
            <a:fld id="{3B9F72DA-5CD5-9140-B2C7-F23B64CD6123}" type="slidenum">
              <a:rPr lang="en-US" smtClean="0"/>
              <a:t>3</a:t>
            </a:fld>
            <a:endParaRPr lang="en-US"/>
          </a:p>
        </p:txBody>
      </p:sp>
    </p:spTree>
    <p:extLst>
      <p:ext uri="{BB962C8B-B14F-4D97-AF65-F5344CB8AC3E}">
        <p14:creationId xmlns:p14="http://schemas.microsoft.com/office/powerpoint/2010/main" val="2920569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D07EE-A9D9-53D8-0BCE-FE1DB2E94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E0F90-4C1C-A2BC-9EE5-C793B6660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BD641E-CA0D-DDEB-3096-BBD96A244B75}"/>
              </a:ext>
            </a:extLst>
          </p:cNvPr>
          <p:cNvSpPr>
            <a:spLocks noGrp="1"/>
          </p:cNvSpPr>
          <p:nvPr>
            <p:ph type="body" idx="1"/>
          </p:nvPr>
        </p:nvSpPr>
        <p:spPr/>
        <p:txBody>
          <a:bodyPr/>
          <a:lstStyle/>
          <a:p>
            <a:endParaRPr lang="en-US" sz="1600"/>
          </a:p>
          <a:p>
            <a:r>
              <a:rPr lang="en-US" sz="1600" b="1">
                <a:solidFill>
                  <a:srgbClr val="FF0000"/>
                </a:solidFill>
              </a:rPr>
              <a:t>INSTRUCTIONS:</a:t>
            </a:r>
          </a:p>
          <a:p>
            <a:endParaRPr lang="en-US" sz="1600"/>
          </a:p>
          <a:p>
            <a:r>
              <a:rPr lang="en-US" sz="1600"/>
              <a:t>To change the photo, right click on the photo (in front of the main overlay graphic) and select “Change Picture” &amp; browse for your photo on the computer.</a:t>
            </a:r>
          </a:p>
          <a:p>
            <a:endParaRPr lang="en-US" sz="160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a:t>When choosing a photo select an image that can work in the same spot for slides 1, 2 and 3. You may need to scale up or down the photo you insert. Don’t worry if the photo extends beyond the edges of the slide, this will be trimmed when saved as a jpg. There’s no need to stretch or squeeze your photo to fit within the slide edges. </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a:t>You should choose a suitable photo that works within the available shape.</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a:p>
          <a:p>
            <a:r>
              <a:rPr lang="en-US" sz="1800" b="1"/>
              <a:t>Do not change the positioning or size of the main graphic.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Place your logo in the bottom middle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“Save” or ”Export” the slide as a jpg image for sharing online. Change the </a:t>
            </a:r>
            <a:r>
              <a:rPr lang="en-US" sz="1600" b="1"/>
              <a:t>output size to at least 1000 pixels wide </a:t>
            </a:r>
            <a:r>
              <a:rPr lang="en-US" sz="1600"/>
              <a:t>when saving/exporting.</a:t>
            </a:r>
          </a:p>
          <a:p>
            <a:endParaRPr lang="en-US" sz="1600" dirty="0"/>
          </a:p>
        </p:txBody>
      </p:sp>
      <p:sp>
        <p:nvSpPr>
          <p:cNvPr id="4" name="Slide Number Placeholder 3">
            <a:extLst>
              <a:ext uri="{FF2B5EF4-FFF2-40B4-BE49-F238E27FC236}">
                <a16:creationId xmlns:a16="http://schemas.microsoft.com/office/drawing/2014/main" id="{C064AEDE-24A1-FFAF-8A97-53EFA765CDC7}"/>
              </a:ext>
            </a:extLst>
          </p:cNvPr>
          <p:cNvSpPr>
            <a:spLocks noGrp="1"/>
          </p:cNvSpPr>
          <p:nvPr>
            <p:ph type="sldNum" sz="quarter" idx="5"/>
          </p:nvPr>
        </p:nvSpPr>
        <p:spPr/>
        <p:txBody>
          <a:bodyPr/>
          <a:lstStyle/>
          <a:p>
            <a:fld id="{3B9F72DA-5CD5-9140-B2C7-F23B64CD6123}" type="slidenum">
              <a:rPr lang="en-US" smtClean="0"/>
              <a:t>4</a:t>
            </a:fld>
            <a:endParaRPr lang="en-US"/>
          </a:p>
        </p:txBody>
      </p:sp>
    </p:spTree>
    <p:extLst>
      <p:ext uri="{BB962C8B-B14F-4D97-AF65-F5344CB8AC3E}">
        <p14:creationId xmlns:p14="http://schemas.microsoft.com/office/powerpoint/2010/main" val="1392082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AC363-3DA6-BAEE-E59D-682F71B67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185466-C06D-E9DF-191F-5B79AB6726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E437D6-57DD-02DA-219E-FB7C375F1157}"/>
              </a:ext>
            </a:extLst>
          </p:cNvPr>
          <p:cNvSpPr>
            <a:spLocks noGrp="1"/>
          </p:cNvSpPr>
          <p:nvPr>
            <p:ph type="body" idx="1"/>
          </p:nvPr>
        </p:nvSpPr>
        <p:spPr/>
        <p:txBody>
          <a:bodyPr/>
          <a:lstStyle/>
          <a:p>
            <a:endParaRPr lang="en-US" sz="1600"/>
          </a:p>
          <a:p>
            <a:r>
              <a:rPr lang="en-US" sz="1600" b="1">
                <a:solidFill>
                  <a:srgbClr val="FF0000"/>
                </a:solidFill>
              </a:rPr>
              <a:t>INSTRUCTIONS:</a:t>
            </a:r>
          </a:p>
          <a:p>
            <a:endParaRPr lang="en-US" sz="1600"/>
          </a:p>
          <a:p>
            <a:r>
              <a:rPr lang="en-US" sz="1600"/>
              <a:t>To change the photo, right click on the photo (in front of the main overlay graphic) and select “Change Picture” &amp; browse for your photo on the computer.</a:t>
            </a:r>
          </a:p>
          <a:p>
            <a:endParaRPr lang="en-US" sz="160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a:t>When choosing a photo select an image that can work in the same spot for slides 1, 2 and 3. You may need to scale up or down the photo you insert. Don’t worry if the photo extends beyond the edges of the slide, this will be trimmed when saved as a jpg. There’s no need to stretch or squeeze your photo to fit within the slide edges. </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a:t>You should choose a suitable photo that works within the available shape.</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a:p>
          <a:p>
            <a:r>
              <a:rPr lang="en-US" sz="1800" b="1"/>
              <a:t>Do not change the positioning or size of the main graphic.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Place your logo in the bottom middle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“Save” or ”Export” the slide as a jpg image for sharing online. Change the </a:t>
            </a:r>
            <a:r>
              <a:rPr lang="en-US" sz="1600" b="1"/>
              <a:t>output size to at least 1000 pixels wide </a:t>
            </a:r>
            <a:r>
              <a:rPr lang="en-US" sz="1600"/>
              <a:t>when saving/exporting.</a:t>
            </a:r>
          </a:p>
          <a:p>
            <a:endParaRPr lang="en-US" sz="1600" dirty="0"/>
          </a:p>
        </p:txBody>
      </p:sp>
      <p:sp>
        <p:nvSpPr>
          <p:cNvPr id="4" name="Slide Number Placeholder 3">
            <a:extLst>
              <a:ext uri="{FF2B5EF4-FFF2-40B4-BE49-F238E27FC236}">
                <a16:creationId xmlns:a16="http://schemas.microsoft.com/office/drawing/2014/main" id="{162B7BB7-2CA6-F82E-C66E-D967D623870C}"/>
              </a:ext>
            </a:extLst>
          </p:cNvPr>
          <p:cNvSpPr>
            <a:spLocks noGrp="1"/>
          </p:cNvSpPr>
          <p:nvPr>
            <p:ph type="sldNum" sz="quarter" idx="5"/>
          </p:nvPr>
        </p:nvSpPr>
        <p:spPr/>
        <p:txBody>
          <a:bodyPr/>
          <a:lstStyle/>
          <a:p>
            <a:fld id="{3B9F72DA-5CD5-9140-B2C7-F23B64CD6123}" type="slidenum">
              <a:rPr lang="en-US" smtClean="0"/>
              <a:t>5</a:t>
            </a:fld>
            <a:endParaRPr lang="en-US"/>
          </a:p>
        </p:txBody>
      </p:sp>
    </p:spTree>
    <p:extLst>
      <p:ext uri="{BB962C8B-B14F-4D97-AF65-F5344CB8AC3E}">
        <p14:creationId xmlns:p14="http://schemas.microsoft.com/office/powerpoint/2010/main" val="2149949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DF9FE-516A-3360-0CA8-259DBDD2A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AB584E-C62A-765D-E6F6-C1B5BA80B9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ED9899-CF4E-7389-1960-285621778558}"/>
              </a:ext>
            </a:extLst>
          </p:cNvPr>
          <p:cNvSpPr>
            <a:spLocks noGrp="1"/>
          </p:cNvSpPr>
          <p:nvPr>
            <p:ph type="body" idx="1"/>
          </p:nvPr>
        </p:nvSpPr>
        <p:spPr/>
        <p:txBody>
          <a:bodyPr/>
          <a:lstStyle/>
          <a:p>
            <a:endParaRPr lang="en-US" sz="1600" dirty="0"/>
          </a:p>
          <a:p>
            <a:r>
              <a:rPr lang="en-US" sz="1600" b="1" dirty="0">
                <a:solidFill>
                  <a:srgbClr val="FF0000"/>
                </a:solidFill>
              </a:rPr>
              <a:t>INSTRUCTIONS:</a:t>
            </a:r>
          </a:p>
          <a:p>
            <a:endParaRPr lang="en-US" sz="1600" dirty="0"/>
          </a:p>
          <a:p>
            <a:r>
              <a:rPr lang="en-US" sz="1600" dirty="0"/>
              <a:t>To change the photo, right click on the photo (in front of the main overlay graphic) and select “Change Picture” &amp; browse for your photo on the computer.</a:t>
            </a:r>
          </a:p>
          <a:p>
            <a:endParaRPr lang="en-US" sz="1600" dirty="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dirty="0"/>
              <a:t>When choosing a photo select an image that can work in the same spot for slides 1, 2 and 3. You may need to scale up or down the photo you insert. Don’t worry if the photo extends beyond the edges of the slide, this will be trimmed when saved as a jpg. There’s no need to stretch or squeeze your photo to fit within the slide edges. </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dirty="0"/>
              <a:t>You should choose a suitable photo that works within the available shape.</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dirty="0"/>
          </a:p>
          <a:p>
            <a:r>
              <a:rPr lang="en-US" sz="1800" b="1" dirty="0"/>
              <a:t>Do not change the positioning or size of the main graphic.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Place your logo in the bottom middle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“Save” or ”Export” the slide as a jpg image for sharing online. Change the </a:t>
            </a:r>
            <a:r>
              <a:rPr lang="en-US" sz="1600" b="1" dirty="0"/>
              <a:t>output size to at least 1000 pixels wide </a:t>
            </a:r>
            <a:r>
              <a:rPr lang="en-US" sz="1600" dirty="0"/>
              <a:t>when saving/exporting.</a:t>
            </a:r>
          </a:p>
          <a:p>
            <a:endParaRPr lang="en-US" sz="1600" dirty="0"/>
          </a:p>
        </p:txBody>
      </p:sp>
      <p:sp>
        <p:nvSpPr>
          <p:cNvPr id="4" name="Slide Number Placeholder 3">
            <a:extLst>
              <a:ext uri="{FF2B5EF4-FFF2-40B4-BE49-F238E27FC236}">
                <a16:creationId xmlns:a16="http://schemas.microsoft.com/office/drawing/2014/main" id="{3BAC9F6E-A839-CF76-F69A-76286E748704}"/>
              </a:ext>
            </a:extLst>
          </p:cNvPr>
          <p:cNvSpPr>
            <a:spLocks noGrp="1"/>
          </p:cNvSpPr>
          <p:nvPr>
            <p:ph type="sldNum" sz="quarter" idx="5"/>
          </p:nvPr>
        </p:nvSpPr>
        <p:spPr/>
        <p:txBody>
          <a:bodyPr/>
          <a:lstStyle/>
          <a:p>
            <a:fld id="{3B9F72DA-5CD5-9140-B2C7-F23B64CD6123}" type="slidenum">
              <a:rPr lang="en-US" smtClean="0"/>
              <a:t>6</a:t>
            </a:fld>
            <a:endParaRPr lang="en-US"/>
          </a:p>
        </p:txBody>
      </p:sp>
    </p:spTree>
    <p:extLst>
      <p:ext uri="{BB962C8B-B14F-4D97-AF65-F5344CB8AC3E}">
        <p14:creationId xmlns:p14="http://schemas.microsoft.com/office/powerpoint/2010/main" val="3261974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7CB1F-A54B-E9F3-4544-B85051A98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E11743-DA16-4A3D-F2CD-175DB56649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09EF7-7428-C7D7-7A8C-79F209ED1F37}"/>
              </a:ext>
            </a:extLst>
          </p:cNvPr>
          <p:cNvSpPr>
            <a:spLocks noGrp="1"/>
          </p:cNvSpPr>
          <p:nvPr>
            <p:ph type="body" idx="1"/>
          </p:nvPr>
        </p:nvSpPr>
        <p:spPr/>
        <p:txBody>
          <a:bodyPr/>
          <a:lstStyle/>
          <a:p>
            <a:endParaRPr lang="en-US" sz="1600" dirty="0"/>
          </a:p>
          <a:p>
            <a:r>
              <a:rPr lang="en-US" sz="1600" b="1" dirty="0">
                <a:solidFill>
                  <a:srgbClr val="FF0000"/>
                </a:solidFill>
              </a:rPr>
              <a:t>INSTRUCTIONS:</a:t>
            </a:r>
          </a:p>
          <a:p>
            <a:endParaRPr lang="en-US" sz="1600" dirty="0"/>
          </a:p>
          <a:p>
            <a:r>
              <a:rPr lang="en-US" sz="1600" dirty="0"/>
              <a:t>To change the photo, right click on the photo (in front of the main overlay graphic) and select “Change Picture” &amp; browse for your photo on the computer.</a:t>
            </a:r>
          </a:p>
          <a:p>
            <a:endParaRPr lang="en-US" sz="1600" dirty="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dirty="0"/>
              <a:t>When choosing a photo select an image that can work in the same spot for slides 1, 2 and 3. You may need to scale up or down the photo you insert. Don’t worry if the photo extends beyond the edges of the slide, this will be trimmed when saved as a jpg. There’s no need to stretch or squeeze your photo to fit within the slide edges. </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dirty="0"/>
              <a:t>You should choose a suitable photo that works within the available shape.</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dirty="0"/>
          </a:p>
          <a:p>
            <a:r>
              <a:rPr lang="en-US" sz="1800" b="1" dirty="0"/>
              <a:t>Do not change the positioning or size of the main graphic.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Place your logo in the bottom middle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“Save” or ”Export” the slide as a jpg image for sharing online. Change the </a:t>
            </a:r>
            <a:r>
              <a:rPr lang="en-US" sz="1600" b="1" dirty="0"/>
              <a:t>output size to at least 1000 pixels wide </a:t>
            </a:r>
            <a:r>
              <a:rPr lang="en-US" sz="1600" dirty="0"/>
              <a:t>when saving/exporting.</a:t>
            </a:r>
          </a:p>
          <a:p>
            <a:endParaRPr lang="en-US" sz="1600" dirty="0"/>
          </a:p>
        </p:txBody>
      </p:sp>
      <p:sp>
        <p:nvSpPr>
          <p:cNvPr id="4" name="Slide Number Placeholder 3">
            <a:extLst>
              <a:ext uri="{FF2B5EF4-FFF2-40B4-BE49-F238E27FC236}">
                <a16:creationId xmlns:a16="http://schemas.microsoft.com/office/drawing/2014/main" id="{3F34A6C5-958C-520D-CC48-D476713A9888}"/>
              </a:ext>
            </a:extLst>
          </p:cNvPr>
          <p:cNvSpPr>
            <a:spLocks noGrp="1"/>
          </p:cNvSpPr>
          <p:nvPr>
            <p:ph type="sldNum" sz="quarter" idx="5"/>
          </p:nvPr>
        </p:nvSpPr>
        <p:spPr/>
        <p:txBody>
          <a:bodyPr/>
          <a:lstStyle/>
          <a:p>
            <a:fld id="{3B9F72DA-5CD5-9140-B2C7-F23B64CD6123}" type="slidenum">
              <a:rPr lang="en-US" smtClean="0"/>
              <a:t>7</a:t>
            </a:fld>
            <a:endParaRPr lang="en-US"/>
          </a:p>
        </p:txBody>
      </p:sp>
    </p:spTree>
    <p:extLst>
      <p:ext uri="{BB962C8B-B14F-4D97-AF65-F5344CB8AC3E}">
        <p14:creationId xmlns:p14="http://schemas.microsoft.com/office/powerpoint/2010/main" val="2920569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B5548-9774-B8D2-0C97-CEF45476A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09B348-AF4F-CE31-A81B-19BC8F2410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A3D224-EDCD-5C32-6BE6-DE3598A05AEE}"/>
              </a:ext>
            </a:extLst>
          </p:cNvPr>
          <p:cNvSpPr>
            <a:spLocks noGrp="1"/>
          </p:cNvSpPr>
          <p:nvPr>
            <p:ph type="body" idx="1"/>
          </p:nvPr>
        </p:nvSpPr>
        <p:spPr/>
        <p:txBody>
          <a:bodyPr/>
          <a:lstStyle/>
          <a:p>
            <a:endParaRPr lang="en-US" sz="1600" dirty="0"/>
          </a:p>
          <a:p>
            <a:r>
              <a:rPr lang="en-US" sz="1600" b="1" dirty="0">
                <a:solidFill>
                  <a:srgbClr val="FF0000"/>
                </a:solidFill>
              </a:rPr>
              <a:t>INSTRUCTIONS:</a:t>
            </a:r>
          </a:p>
          <a:p>
            <a:endParaRPr lang="en-US" sz="1600" dirty="0"/>
          </a:p>
          <a:p>
            <a:r>
              <a:rPr lang="en-US" sz="1600" dirty="0"/>
              <a:t>To change the photo, right click on the photo (in front of the main overlay graphic) and select “Change Picture” &amp; browse for your photo on the computer.</a:t>
            </a:r>
          </a:p>
          <a:p>
            <a:endParaRPr lang="en-US" sz="1600" dirty="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dirty="0"/>
              <a:t>When choosing a photo select an image that can work in the same spot for slides 1, 2 and 3. You may need to scale up or down the photo you insert. Don’t worry if the photo extends beyond the edges of the slide, this will be trimmed when saved as a jpg. There’s no need to stretch or squeeze your photo to fit within the slide edges. </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dirty="0"/>
              <a:t>You should choose a suitable photo that works within the available shape.</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dirty="0"/>
          </a:p>
          <a:p>
            <a:r>
              <a:rPr lang="en-US" sz="1800" b="1" dirty="0"/>
              <a:t>Do not change the positioning or size of the main graphic.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Place your logo in the bottom middle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“Save” or ”Export” the slide as a jpg image for sharing online. Change the </a:t>
            </a:r>
            <a:r>
              <a:rPr lang="en-US" sz="1600" b="1" dirty="0"/>
              <a:t>output size to at least 1000 pixels wide </a:t>
            </a:r>
            <a:r>
              <a:rPr lang="en-US" sz="1600" dirty="0"/>
              <a:t>when saving/exporting.</a:t>
            </a:r>
          </a:p>
          <a:p>
            <a:endParaRPr lang="en-US" sz="1600" dirty="0"/>
          </a:p>
        </p:txBody>
      </p:sp>
      <p:sp>
        <p:nvSpPr>
          <p:cNvPr id="4" name="Slide Number Placeholder 3">
            <a:extLst>
              <a:ext uri="{FF2B5EF4-FFF2-40B4-BE49-F238E27FC236}">
                <a16:creationId xmlns:a16="http://schemas.microsoft.com/office/drawing/2014/main" id="{30ADAB2F-45C2-87A5-ED2C-C81E9AEFF900}"/>
              </a:ext>
            </a:extLst>
          </p:cNvPr>
          <p:cNvSpPr>
            <a:spLocks noGrp="1"/>
          </p:cNvSpPr>
          <p:nvPr>
            <p:ph type="sldNum" sz="quarter" idx="5"/>
          </p:nvPr>
        </p:nvSpPr>
        <p:spPr/>
        <p:txBody>
          <a:bodyPr/>
          <a:lstStyle/>
          <a:p>
            <a:fld id="{3B9F72DA-5CD5-9140-B2C7-F23B64CD6123}" type="slidenum">
              <a:rPr lang="en-US" smtClean="0"/>
              <a:t>8</a:t>
            </a:fld>
            <a:endParaRPr lang="en-US"/>
          </a:p>
        </p:txBody>
      </p:sp>
    </p:spTree>
    <p:extLst>
      <p:ext uri="{BB962C8B-B14F-4D97-AF65-F5344CB8AC3E}">
        <p14:creationId xmlns:p14="http://schemas.microsoft.com/office/powerpoint/2010/main" val="3580683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44981-1BE8-79FE-A193-459D484BC0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5244A-AA87-61F3-5927-F2FC6D181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455FA-8853-A002-9988-6373149FD856}"/>
              </a:ext>
            </a:extLst>
          </p:cNvPr>
          <p:cNvSpPr>
            <a:spLocks noGrp="1"/>
          </p:cNvSpPr>
          <p:nvPr>
            <p:ph type="body" idx="1"/>
          </p:nvPr>
        </p:nvSpPr>
        <p:spPr/>
        <p:txBody>
          <a:bodyPr/>
          <a:lstStyle/>
          <a:p>
            <a:endParaRPr lang="en-US" sz="1600"/>
          </a:p>
          <a:p>
            <a:r>
              <a:rPr lang="en-US" sz="1600" b="1">
                <a:solidFill>
                  <a:srgbClr val="FF0000"/>
                </a:solidFill>
              </a:rPr>
              <a:t>INSTRUCTIONS:</a:t>
            </a:r>
          </a:p>
          <a:p>
            <a:endParaRPr lang="en-US" sz="1600"/>
          </a:p>
          <a:p>
            <a:r>
              <a:rPr lang="en-US" sz="1600"/>
              <a:t>To change the photo, right click on the photo (in front of the main overlay graphic) and select “Change Picture” &amp; browse for your photo on the computer.</a:t>
            </a:r>
          </a:p>
          <a:p>
            <a:endParaRPr lang="en-US" sz="160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a:t>When choosing a photo select an image that can work in the same spot for slides 1, 2 and 3. You may need to scale up or down the photo you insert. Don’t worry if the photo extends beyond the edges of the slide, this will be trimmed when saved as a jpg. There’s no need to stretch or squeeze your photo to fit within the slide edges. </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a:p>
          <a:p>
            <a:pPr marL="0" marR="0" lvl="0" indent="0" algn="l" defTabSz="622066" rtl="0" eaLnBrk="1" fontAlgn="auto" latinLnBrk="0" hangingPunct="1">
              <a:lnSpc>
                <a:spcPct val="100000"/>
              </a:lnSpc>
              <a:spcBef>
                <a:spcPts val="0"/>
              </a:spcBef>
              <a:spcAft>
                <a:spcPts val="0"/>
              </a:spcAft>
              <a:buClrTx/>
              <a:buSzTx/>
              <a:buFontTx/>
              <a:buNone/>
              <a:tabLst/>
              <a:defRPr/>
            </a:pPr>
            <a:r>
              <a:rPr lang="en-US" sz="1600"/>
              <a:t>You should choose a suitable photo that works within the available shape.</a:t>
            </a:r>
          </a:p>
          <a:p>
            <a:pPr marL="0" marR="0" lvl="0" indent="0" algn="l" defTabSz="622066" rtl="0" eaLnBrk="1" fontAlgn="auto" latinLnBrk="0" hangingPunct="1">
              <a:lnSpc>
                <a:spcPct val="100000"/>
              </a:lnSpc>
              <a:spcBef>
                <a:spcPts val="0"/>
              </a:spcBef>
              <a:spcAft>
                <a:spcPts val="0"/>
              </a:spcAft>
              <a:buClrTx/>
              <a:buSzTx/>
              <a:buFontTx/>
              <a:buNone/>
              <a:tabLst/>
              <a:defRPr/>
            </a:pPr>
            <a:endParaRPr lang="en-US" sz="1600"/>
          </a:p>
          <a:p>
            <a:r>
              <a:rPr lang="en-US" sz="1800" b="1"/>
              <a:t>Do not change the positioning or size of the main graphic.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Place your logo in the bottom middle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“Save” or ”Export” the slide as a jpg image for sharing online. Change the </a:t>
            </a:r>
            <a:r>
              <a:rPr lang="en-US" sz="1600" b="1"/>
              <a:t>output size to at least 1000 pixels wide </a:t>
            </a:r>
            <a:r>
              <a:rPr lang="en-US" sz="1600"/>
              <a:t>when saving/exporting.</a:t>
            </a:r>
          </a:p>
          <a:p>
            <a:endParaRPr lang="en-US" sz="1600" dirty="0"/>
          </a:p>
        </p:txBody>
      </p:sp>
      <p:sp>
        <p:nvSpPr>
          <p:cNvPr id="4" name="Slide Number Placeholder 3">
            <a:extLst>
              <a:ext uri="{FF2B5EF4-FFF2-40B4-BE49-F238E27FC236}">
                <a16:creationId xmlns:a16="http://schemas.microsoft.com/office/drawing/2014/main" id="{986EB92A-578C-16B1-EA5F-05A67045712A}"/>
              </a:ext>
            </a:extLst>
          </p:cNvPr>
          <p:cNvSpPr>
            <a:spLocks noGrp="1"/>
          </p:cNvSpPr>
          <p:nvPr>
            <p:ph type="sldNum" sz="quarter" idx="5"/>
          </p:nvPr>
        </p:nvSpPr>
        <p:spPr/>
        <p:txBody>
          <a:bodyPr/>
          <a:lstStyle/>
          <a:p>
            <a:fld id="{3B9F72DA-5CD5-9140-B2C7-F23B64CD6123}" type="slidenum">
              <a:rPr lang="en-US" smtClean="0"/>
              <a:t>9</a:t>
            </a:fld>
            <a:endParaRPr lang="en-US"/>
          </a:p>
        </p:txBody>
      </p:sp>
    </p:spTree>
    <p:extLst>
      <p:ext uri="{BB962C8B-B14F-4D97-AF65-F5344CB8AC3E}">
        <p14:creationId xmlns:p14="http://schemas.microsoft.com/office/powerpoint/2010/main" val="449455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2244726"/>
            <a:ext cx="11658600" cy="4775200"/>
          </a:xfrm>
        </p:spPr>
        <p:txBody>
          <a:bodyPr anchor="b"/>
          <a:lstStyle>
            <a:lvl1pPr algn="ctr">
              <a:defRPr sz="9000"/>
            </a:lvl1pPr>
          </a:lstStyle>
          <a:p>
            <a:r>
              <a:rPr lang="en-GB"/>
              <a:t>Click to edit Master title style</a:t>
            </a:r>
            <a:endParaRPr lang="en-US"/>
          </a:p>
        </p:txBody>
      </p:sp>
      <p:sp>
        <p:nvSpPr>
          <p:cNvPr id="3" name="Subtitle 2"/>
          <p:cNvSpPr>
            <a:spLocks noGrp="1"/>
          </p:cNvSpPr>
          <p:nvPr>
            <p:ph type="subTitle" idx="1"/>
          </p:nvPr>
        </p:nvSpPr>
        <p:spPr>
          <a:xfrm>
            <a:off x="1714500" y="7204076"/>
            <a:ext cx="10287000"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7DDA46C6-186E-CB40-B772-9C105D7FFBBC}"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C4DF8-14F3-234E-AE59-ED79A3FB04EE}" type="slidenum">
              <a:rPr lang="en-US" smtClean="0"/>
              <a:t>‹#›</a:t>
            </a:fld>
            <a:endParaRPr lang="en-US"/>
          </a:p>
        </p:txBody>
      </p:sp>
    </p:spTree>
    <p:extLst>
      <p:ext uri="{BB962C8B-B14F-4D97-AF65-F5344CB8AC3E}">
        <p14:creationId xmlns:p14="http://schemas.microsoft.com/office/powerpoint/2010/main" val="3859942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DDA46C6-186E-CB40-B772-9C105D7FFBBC}"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C4DF8-14F3-234E-AE59-ED79A3FB04EE}" type="slidenum">
              <a:rPr lang="en-US" smtClean="0"/>
              <a:t>‹#›</a:t>
            </a:fld>
            <a:endParaRPr lang="en-US"/>
          </a:p>
        </p:txBody>
      </p:sp>
    </p:spTree>
    <p:extLst>
      <p:ext uri="{BB962C8B-B14F-4D97-AF65-F5344CB8AC3E}">
        <p14:creationId xmlns:p14="http://schemas.microsoft.com/office/powerpoint/2010/main" val="89411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15513" y="730250"/>
            <a:ext cx="2957513" cy="11623676"/>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942976" y="730250"/>
            <a:ext cx="8701088" cy="11623676"/>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DDA46C6-186E-CB40-B772-9C105D7FFBBC}"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C4DF8-14F3-234E-AE59-ED79A3FB04EE}" type="slidenum">
              <a:rPr lang="en-US" smtClean="0"/>
              <a:t>‹#›</a:t>
            </a:fld>
            <a:endParaRPr lang="en-US"/>
          </a:p>
        </p:txBody>
      </p:sp>
    </p:spTree>
    <p:extLst>
      <p:ext uri="{BB962C8B-B14F-4D97-AF65-F5344CB8AC3E}">
        <p14:creationId xmlns:p14="http://schemas.microsoft.com/office/powerpoint/2010/main" val="382978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DDA46C6-186E-CB40-B772-9C105D7FFBBC}"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C4DF8-14F3-234E-AE59-ED79A3FB04EE}" type="slidenum">
              <a:rPr lang="en-US" smtClean="0"/>
              <a:t>‹#›</a:t>
            </a:fld>
            <a:endParaRPr lang="en-US"/>
          </a:p>
        </p:txBody>
      </p:sp>
    </p:spTree>
    <p:extLst>
      <p:ext uri="{BB962C8B-B14F-4D97-AF65-F5344CB8AC3E}">
        <p14:creationId xmlns:p14="http://schemas.microsoft.com/office/powerpoint/2010/main" val="852201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832" y="3419479"/>
            <a:ext cx="11830050" cy="5705474"/>
          </a:xfrm>
        </p:spPr>
        <p:txBody>
          <a:bodyPr anchor="b"/>
          <a:lstStyle>
            <a:lvl1pPr>
              <a:defRPr sz="9000"/>
            </a:lvl1pPr>
          </a:lstStyle>
          <a:p>
            <a:r>
              <a:rPr lang="en-GB"/>
              <a:t>Click to edit Master title style</a:t>
            </a:r>
            <a:endParaRPr lang="en-US"/>
          </a:p>
        </p:txBody>
      </p:sp>
      <p:sp>
        <p:nvSpPr>
          <p:cNvPr id="3" name="Text Placeholder 2"/>
          <p:cNvSpPr>
            <a:spLocks noGrp="1"/>
          </p:cNvSpPr>
          <p:nvPr>
            <p:ph type="body" idx="1"/>
          </p:nvPr>
        </p:nvSpPr>
        <p:spPr>
          <a:xfrm>
            <a:off x="935832" y="9178929"/>
            <a:ext cx="11830050" cy="3000374"/>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DDA46C6-186E-CB40-B772-9C105D7FFBBC}"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C4DF8-14F3-234E-AE59-ED79A3FB04EE}" type="slidenum">
              <a:rPr lang="en-US" smtClean="0"/>
              <a:t>‹#›</a:t>
            </a:fld>
            <a:endParaRPr lang="en-US"/>
          </a:p>
        </p:txBody>
      </p:sp>
    </p:spTree>
    <p:extLst>
      <p:ext uri="{BB962C8B-B14F-4D97-AF65-F5344CB8AC3E}">
        <p14:creationId xmlns:p14="http://schemas.microsoft.com/office/powerpoint/2010/main" val="840259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942975" y="3651250"/>
            <a:ext cx="58293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943725" y="3651250"/>
            <a:ext cx="58293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7DDA46C6-186E-CB40-B772-9C105D7FFBBC}"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C4DF8-14F3-234E-AE59-ED79A3FB04EE}" type="slidenum">
              <a:rPr lang="en-US" smtClean="0"/>
              <a:t>‹#›</a:t>
            </a:fld>
            <a:endParaRPr lang="en-US"/>
          </a:p>
        </p:txBody>
      </p:sp>
    </p:spTree>
    <p:extLst>
      <p:ext uri="{BB962C8B-B14F-4D97-AF65-F5344CB8AC3E}">
        <p14:creationId xmlns:p14="http://schemas.microsoft.com/office/powerpoint/2010/main" val="1362873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761" y="730253"/>
            <a:ext cx="11830050" cy="2651126"/>
          </a:xfrm>
        </p:spPr>
        <p:txBody>
          <a:bodyPr/>
          <a:lstStyle/>
          <a:p>
            <a:r>
              <a:rPr lang="en-GB"/>
              <a:t>Click to edit Master title style</a:t>
            </a:r>
            <a:endParaRPr lang="en-US"/>
          </a:p>
        </p:txBody>
      </p:sp>
      <p:sp>
        <p:nvSpPr>
          <p:cNvPr id="3" name="Text Placeholder 2"/>
          <p:cNvSpPr>
            <a:spLocks noGrp="1"/>
          </p:cNvSpPr>
          <p:nvPr>
            <p:ph type="body" idx="1"/>
          </p:nvPr>
        </p:nvSpPr>
        <p:spPr>
          <a:xfrm>
            <a:off x="944763" y="3362326"/>
            <a:ext cx="5802510" cy="164782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p:cNvSpPr>
            <a:spLocks noGrp="1"/>
          </p:cNvSpPr>
          <p:nvPr>
            <p:ph sz="half" idx="2"/>
          </p:nvPr>
        </p:nvSpPr>
        <p:spPr>
          <a:xfrm>
            <a:off x="944763" y="5010150"/>
            <a:ext cx="5802510"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943725" y="3362326"/>
            <a:ext cx="5831087" cy="164782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p:cNvSpPr>
            <a:spLocks noGrp="1"/>
          </p:cNvSpPr>
          <p:nvPr>
            <p:ph sz="quarter" idx="4"/>
          </p:nvPr>
        </p:nvSpPr>
        <p:spPr>
          <a:xfrm>
            <a:off x="6943725" y="5010150"/>
            <a:ext cx="5831087"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7DDA46C6-186E-CB40-B772-9C105D7FFBBC}" type="datetimeFigureOut">
              <a:rPr lang="en-US" smtClean="0"/>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C4DF8-14F3-234E-AE59-ED79A3FB04EE}" type="slidenum">
              <a:rPr lang="en-US" smtClean="0"/>
              <a:t>‹#›</a:t>
            </a:fld>
            <a:endParaRPr lang="en-US"/>
          </a:p>
        </p:txBody>
      </p:sp>
    </p:spTree>
    <p:extLst>
      <p:ext uri="{BB962C8B-B14F-4D97-AF65-F5344CB8AC3E}">
        <p14:creationId xmlns:p14="http://schemas.microsoft.com/office/powerpoint/2010/main" val="2514969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7DDA46C6-186E-CB40-B772-9C105D7FFBBC}" type="datetimeFigureOut">
              <a:rPr lang="en-US" smtClean="0"/>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C4DF8-14F3-234E-AE59-ED79A3FB04EE}" type="slidenum">
              <a:rPr lang="en-US" smtClean="0"/>
              <a:t>‹#›</a:t>
            </a:fld>
            <a:endParaRPr lang="en-US"/>
          </a:p>
        </p:txBody>
      </p:sp>
    </p:spTree>
    <p:extLst>
      <p:ext uri="{BB962C8B-B14F-4D97-AF65-F5344CB8AC3E}">
        <p14:creationId xmlns:p14="http://schemas.microsoft.com/office/powerpoint/2010/main" val="2695053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A46C6-186E-CB40-B772-9C105D7FFBBC}" type="datetimeFigureOut">
              <a:rPr lang="en-US" smtClean="0"/>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C4DF8-14F3-234E-AE59-ED79A3FB04EE}" type="slidenum">
              <a:rPr lang="en-US" smtClean="0"/>
              <a:t>‹#›</a:t>
            </a:fld>
            <a:endParaRPr lang="en-US"/>
          </a:p>
        </p:txBody>
      </p:sp>
    </p:spTree>
    <p:extLst>
      <p:ext uri="{BB962C8B-B14F-4D97-AF65-F5344CB8AC3E}">
        <p14:creationId xmlns:p14="http://schemas.microsoft.com/office/powerpoint/2010/main" val="236398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762" y="914400"/>
            <a:ext cx="4423767" cy="3200400"/>
          </a:xfrm>
        </p:spPr>
        <p:txBody>
          <a:bodyPr anchor="b"/>
          <a:lstStyle>
            <a:lvl1pPr>
              <a:defRPr sz="4800"/>
            </a:lvl1pPr>
          </a:lstStyle>
          <a:p>
            <a:r>
              <a:rPr lang="en-GB"/>
              <a:t>Click to edit Master title style</a:t>
            </a:r>
            <a:endParaRPr lang="en-US"/>
          </a:p>
        </p:txBody>
      </p:sp>
      <p:sp>
        <p:nvSpPr>
          <p:cNvPr id="3" name="Content Placeholder 2"/>
          <p:cNvSpPr>
            <a:spLocks noGrp="1"/>
          </p:cNvSpPr>
          <p:nvPr>
            <p:ph idx="1"/>
          </p:nvPr>
        </p:nvSpPr>
        <p:spPr>
          <a:xfrm>
            <a:off x="5831086" y="1974853"/>
            <a:ext cx="6943725" cy="974725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944762" y="4114800"/>
            <a:ext cx="4423767" cy="7623176"/>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p:cNvSpPr>
            <a:spLocks noGrp="1"/>
          </p:cNvSpPr>
          <p:nvPr>
            <p:ph type="dt" sz="half" idx="10"/>
          </p:nvPr>
        </p:nvSpPr>
        <p:spPr/>
        <p:txBody>
          <a:bodyPr/>
          <a:lstStyle/>
          <a:p>
            <a:fld id="{7DDA46C6-186E-CB40-B772-9C105D7FFBBC}"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C4DF8-14F3-234E-AE59-ED79A3FB04EE}" type="slidenum">
              <a:rPr lang="en-US" smtClean="0"/>
              <a:t>‹#›</a:t>
            </a:fld>
            <a:endParaRPr lang="en-US"/>
          </a:p>
        </p:txBody>
      </p:sp>
    </p:spTree>
    <p:extLst>
      <p:ext uri="{BB962C8B-B14F-4D97-AF65-F5344CB8AC3E}">
        <p14:creationId xmlns:p14="http://schemas.microsoft.com/office/powerpoint/2010/main" val="363666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762" y="914400"/>
            <a:ext cx="4423767" cy="3200400"/>
          </a:xfrm>
        </p:spPr>
        <p:txBody>
          <a:bodyPr anchor="b"/>
          <a:lstStyle>
            <a:lvl1pPr>
              <a:defRPr sz="4800"/>
            </a:lvl1pPr>
          </a:lstStyle>
          <a:p>
            <a:r>
              <a:rPr lang="en-GB"/>
              <a:t>Click to edit Master title style</a:t>
            </a:r>
            <a:endParaRPr lang="en-US"/>
          </a:p>
        </p:txBody>
      </p:sp>
      <p:sp>
        <p:nvSpPr>
          <p:cNvPr id="3" name="Picture Placeholder 2"/>
          <p:cNvSpPr>
            <a:spLocks noGrp="1" noChangeAspect="1"/>
          </p:cNvSpPr>
          <p:nvPr>
            <p:ph type="pic" idx="1"/>
          </p:nvPr>
        </p:nvSpPr>
        <p:spPr>
          <a:xfrm>
            <a:off x="5831086" y="1974853"/>
            <a:ext cx="6943725" cy="9747250"/>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GB"/>
              <a:t>Click icon to add picture</a:t>
            </a:r>
            <a:endParaRPr lang="en-US"/>
          </a:p>
        </p:txBody>
      </p:sp>
      <p:sp>
        <p:nvSpPr>
          <p:cNvPr id="4" name="Text Placeholder 3"/>
          <p:cNvSpPr>
            <a:spLocks noGrp="1"/>
          </p:cNvSpPr>
          <p:nvPr>
            <p:ph type="body" sz="half" idx="2"/>
          </p:nvPr>
        </p:nvSpPr>
        <p:spPr>
          <a:xfrm>
            <a:off x="944762" y="4114800"/>
            <a:ext cx="4423767" cy="7623176"/>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p:cNvSpPr>
            <a:spLocks noGrp="1"/>
          </p:cNvSpPr>
          <p:nvPr>
            <p:ph type="dt" sz="half" idx="10"/>
          </p:nvPr>
        </p:nvSpPr>
        <p:spPr/>
        <p:txBody>
          <a:bodyPr/>
          <a:lstStyle/>
          <a:p>
            <a:fld id="{7DDA46C6-186E-CB40-B772-9C105D7FFBBC}"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C4DF8-14F3-234E-AE59-ED79A3FB04EE}" type="slidenum">
              <a:rPr lang="en-US" smtClean="0"/>
              <a:t>‹#›</a:t>
            </a:fld>
            <a:endParaRPr lang="en-US"/>
          </a:p>
        </p:txBody>
      </p:sp>
    </p:spTree>
    <p:extLst>
      <p:ext uri="{BB962C8B-B14F-4D97-AF65-F5344CB8AC3E}">
        <p14:creationId xmlns:p14="http://schemas.microsoft.com/office/powerpoint/2010/main" val="3515427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975" y="730253"/>
            <a:ext cx="11830050" cy="2651126"/>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942975" y="3651250"/>
            <a:ext cx="11830050"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942975" y="12712703"/>
            <a:ext cx="3086100" cy="730250"/>
          </a:xfrm>
          <a:prstGeom prst="rect">
            <a:avLst/>
          </a:prstGeom>
        </p:spPr>
        <p:txBody>
          <a:bodyPr vert="horz" lIns="91440" tIns="45720" rIns="91440" bIns="45720" rtlCol="0" anchor="ctr"/>
          <a:lstStyle>
            <a:lvl1pPr algn="l">
              <a:defRPr sz="1800">
                <a:solidFill>
                  <a:schemeClr val="tx1">
                    <a:tint val="75000"/>
                  </a:schemeClr>
                </a:solidFill>
              </a:defRPr>
            </a:lvl1pPr>
          </a:lstStyle>
          <a:p>
            <a:fld id="{7DDA46C6-186E-CB40-B772-9C105D7FFBBC}" type="datetimeFigureOut">
              <a:rPr lang="en-US" smtClean="0"/>
              <a:t>2/26/2026</a:t>
            </a:fld>
            <a:endParaRPr lang="en-US"/>
          </a:p>
        </p:txBody>
      </p:sp>
      <p:sp>
        <p:nvSpPr>
          <p:cNvPr id="5" name="Footer Placeholder 4"/>
          <p:cNvSpPr>
            <a:spLocks noGrp="1"/>
          </p:cNvSpPr>
          <p:nvPr>
            <p:ph type="ftr" sz="quarter" idx="3"/>
          </p:nvPr>
        </p:nvSpPr>
        <p:spPr>
          <a:xfrm>
            <a:off x="4543425" y="12712703"/>
            <a:ext cx="4629150" cy="730250"/>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686925" y="12712703"/>
            <a:ext cx="3086100" cy="730250"/>
          </a:xfrm>
          <a:prstGeom prst="rect">
            <a:avLst/>
          </a:prstGeom>
        </p:spPr>
        <p:txBody>
          <a:bodyPr vert="horz" lIns="91440" tIns="45720" rIns="91440" bIns="45720" rtlCol="0" anchor="ctr"/>
          <a:lstStyle>
            <a:lvl1pPr algn="r">
              <a:defRPr sz="1800">
                <a:solidFill>
                  <a:schemeClr val="tx1">
                    <a:tint val="75000"/>
                  </a:schemeClr>
                </a:solidFill>
              </a:defRPr>
            </a:lvl1pPr>
          </a:lstStyle>
          <a:p>
            <a:fld id="{E90C4DF8-14F3-234E-AE59-ED79A3FB04EE}" type="slidenum">
              <a:rPr lang="en-US" smtClean="0"/>
              <a:t>‹#›</a:t>
            </a:fld>
            <a:endParaRPr lang="en-US"/>
          </a:p>
        </p:txBody>
      </p:sp>
    </p:spTree>
    <p:extLst>
      <p:ext uri="{BB962C8B-B14F-4D97-AF65-F5344CB8AC3E}">
        <p14:creationId xmlns:p14="http://schemas.microsoft.com/office/powerpoint/2010/main" val="787314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789FF-8051-20EB-B9D0-39A5837ABAE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0D21299-7E4B-2365-53F6-0BF03F415E4E}"/>
              </a:ext>
            </a:extLst>
          </p:cNvPr>
          <p:cNvPicPr>
            <a:picLocks noGrp="1" noRot="1" noChangeAspect="1" noMove="1" noResize="1" noEditPoints="1" noAdjustHandles="1" noChangeArrowheads="1" noChangeShapeType="1" noCrop="1"/>
          </p:cNvPicPr>
          <p:nvPr/>
        </p:nvPicPr>
        <p:blipFill>
          <a:blip r:embed="rId3"/>
          <a:srcRect/>
          <a:stretch/>
        </p:blipFill>
        <p:spPr>
          <a:xfrm>
            <a:off x="0" y="-1"/>
            <a:ext cx="13716000" cy="13716000"/>
          </a:xfrm>
          <a:prstGeom prst="rect">
            <a:avLst/>
          </a:prstGeom>
        </p:spPr>
      </p:pic>
      <p:sp>
        <p:nvSpPr>
          <p:cNvPr id="14" name="TextBox 13">
            <a:extLst>
              <a:ext uri="{FF2B5EF4-FFF2-40B4-BE49-F238E27FC236}">
                <a16:creationId xmlns:a16="http://schemas.microsoft.com/office/drawing/2014/main" id="{3605E984-B312-153A-8074-4DB910DBCA03}"/>
              </a:ext>
            </a:extLst>
          </p:cNvPr>
          <p:cNvSpPr txBox="1"/>
          <p:nvPr/>
        </p:nvSpPr>
        <p:spPr>
          <a:xfrm>
            <a:off x="996537" y="599691"/>
            <a:ext cx="2044375" cy="830997"/>
          </a:xfrm>
          <a:prstGeom prst="rect">
            <a:avLst/>
          </a:prstGeom>
          <a:noFill/>
        </p:spPr>
        <p:txBody>
          <a:bodyPr wrap="square" rtlCol="0">
            <a:spAutoFit/>
          </a:bodyPr>
          <a:lstStyle/>
          <a:p>
            <a:r>
              <a:rPr lang="en-US" sz="2400" dirty="0">
                <a:solidFill>
                  <a:schemeClr val="tx1">
                    <a:lumMod val="50000"/>
                    <a:lumOff val="50000"/>
                  </a:schemeClr>
                </a:solidFill>
              </a:rPr>
              <a:t>Space for your logo</a:t>
            </a:r>
          </a:p>
        </p:txBody>
      </p:sp>
      <p:sp>
        <p:nvSpPr>
          <p:cNvPr id="4" name="TextBox 3">
            <a:extLst>
              <a:ext uri="{FF2B5EF4-FFF2-40B4-BE49-F238E27FC236}">
                <a16:creationId xmlns:a16="http://schemas.microsoft.com/office/drawing/2014/main" id="{C3A0E5EF-9EF4-62E0-51A7-2B26B56B94C0}"/>
              </a:ext>
            </a:extLst>
          </p:cNvPr>
          <p:cNvSpPr txBox="1"/>
          <p:nvPr/>
        </p:nvSpPr>
        <p:spPr>
          <a:xfrm>
            <a:off x="1338943" y="8686800"/>
            <a:ext cx="11332028" cy="646331"/>
          </a:xfrm>
          <a:prstGeom prst="rect">
            <a:avLst/>
          </a:prstGeom>
          <a:noFill/>
        </p:spPr>
        <p:txBody>
          <a:bodyPr wrap="square" rtlCol="0">
            <a:spAutoFit/>
          </a:bodyPr>
          <a:lstStyle/>
          <a:p>
            <a:r>
              <a:rPr lang="en-IE" b="1"/>
              <a:t>Space for editable text goes here.</a:t>
            </a:r>
            <a:endParaRPr lang="en-IE"/>
          </a:p>
          <a:p>
            <a:endParaRPr lang="en-US"/>
          </a:p>
        </p:txBody>
      </p:sp>
      <p:pic>
        <p:nvPicPr>
          <p:cNvPr id="5" name="Picture 4">
            <a:extLst>
              <a:ext uri="{FF2B5EF4-FFF2-40B4-BE49-F238E27FC236}">
                <a16:creationId xmlns:a16="http://schemas.microsoft.com/office/drawing/2014/main" id="{251E1035-BBAD-8F0E-4DAC-8FED28C8A301}"/>
              </a:ext>
            </a:extLst>
          </p:cNvPr>
          <p:cNvPicPr>
            <a:picLocks noChangeAspect="1"/>
          </p:cNvPicPr>
          <p:nvPr/>
        </p:nvPicPr>
        <p:blipFill>
          <a:blip r:embed="rId4"/>
          <a:srcRect l="15840" r="15840"/>
          <a:stretch/>
        </p:blipFill>
        <p:spPr>
          <a:xfrm>
            <a:off x="8318704" y="3053565"/>
            <a:ext cx="3951269" cy="3951269"/>
          </a:xfrm>
          <a:prstGeom prst="ellipse">
            <a:avLst/>
          </a:prstGeom>
        </p:spPr>
      </p:pic>
    </p:spTree>
    <p:extLst>
      <p:ext uri="{BB962C8B-B14F-4D97-AF65-F5344CB8AC3E}">
        <p14:creationId xmlns:p14="http://schemas.microsoft.com/office/powerpoint/2010/main" val="270934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32C0E-4387-CF85-7237-AA8F50AD25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B929BEE-BC9B-0A5D-111D-570199712007}"/>
              </a:ext>
            </a:extLst>
          </p:cNvPr>
          <p:cNvPicPr>
            <a:picLocks noGrp="1" noRot="1" noChangeAspect="1" noMove="1" noResize="1" noEditPoints="1" noAdjustHandles="1" noChangeArrowheads="1" noChangeShapeType="1" noCrop="1"/>
          </p:cNvPicPr>
          <p:nvPr/>
        </p:nvPicPr>
        <p:blipFill>
          <a:blip r:embed="rId3"/>
          <a:srcRect/>
          <a:stretch/>
        </p:blipFill>
        <p:spPr>
          <a:xfrm>
            <a:off x="0" y="-1"/>
            <a:ext cx="13716000" cy="13716000"/>
          </a:xfrm>
          <a:prstGeom prst="rect">
            <a:avLst/>
          </a:prstGeom>
        </p:spPr>
      </p:pic>
      <p:sp>
        <p:nvSpPr>
          <p:cNvPr id="4" name="TextBox 3">
            <a:extLst>
              <a:ext uri="{FF2B5EF4-FFF2-40B4-BE49-F238E27FC236}">
                <a16:creationId xmlns:a16="http://schemas.microsoft.com/office/drawing/2014/main" id="{1B183BCE-865A-C313-B6CC-C605410576F4}"/>
              </a:ext>
            </a:extLst>
          </p:cNvPr>
          <p:cNvSpPr txBox="1"/>
          <p:nvPr/>
        </p:nvSpPr>
        <p:spPr>
          <a:xfrm>
            <a:off x="1338943" y="8686800"/>
            <a:ext cx="11332028" cy="646331"/>
          </a:xfrm>
          <a:prstGeom prst="rect">
            <a:avLst/>
          </a:prstGeom>
          <a:noFill/>
        </p:spPr>
        <p:txBody>
          <a:bodyPr wrap="square" rtlCol="0">
            <a:spAutoFit/>
          </a:bodyPr>
          <a:lstStyle/>
          <a:p>
            <a:r>
              <a:rPr lang="en-IE" b="1"/>
              <a:t>Space for editable text goes here.</a:t>
            </a:r>
            <a:endParaRPr lang="en-IE"/>
          </a:p>
          <a:p>
            <a:endParaRPr lang="en-US"/>
          </a:p>
        </p:txBody>
      </p:sp>
      <p:sp>
        <p:nvSpPr>
          <p:cNvPr id="2" name="TextBox 1">
            <a:extLst>
              <a:ext uri="{FF2B5EF4-FFF2-40B4-BE49-F238E27FC236}">
                <a16:creationId xmlns:a16="http://schemas.microsoft.com/office/drawing/2014/main" id="{2A853AF8-589A-EBDF-0353-396C9FF04807}"/>
              </a:ext>
            </a:extLst>
          </p:cNvPr>
          <p:cNvSpPr txBox="1"/>
          <p:nvPr/>
        </p:nvSpPr>
        <p:spPr>
          <a:xfrm>
            <a:off x="2018724" y="9439494"/>
            <a:ext cx="11101150" cy="1569660"/>
          </a:xfrm>
          <a:prstGeom prst="rect">
            <a:avLst/>
          </a:prstGeom>
          <a:noFill/>
        </p:spPr>
        <p:txBody>
          <a:bodyPr wrap="square" rtlCol="0">
            <a:spAutoFit/>
          </a:bodyPr>
          <a:lstStyle/>
          <a:p>
            <a:r>
              <a:rPr lang="en-IE" sz="4800" b="1" dirty="0">
                <a:solidFill>
                  <a:schemeClr val="bg1"/>
                </a:solidFill>
                <a:latin typeface="Arial" panose="020B0604020202020204" pitchFamily="34" charset="0"/>
                <a:cs typeface="Arial" panose="020B0604020202020204" pitchFamily="34" charset="0"/>
              </a:rPr>
              <a:t>Space for editable text goes here.</a:t>
            </a:r>
          </a:p>
          <a:p>
            <a:endParaRPr lang="en-US" sz="4800"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1C45C1E-84BA-C5C5-01FD-41FBB58B73D1}"/>
              </a:ext>
            </a:extLst>
          </p:cNvPr>
          <p:cNvPicPr>
            <a:picLocks noChangeAspect="1"/>
          </p:cNvPicPr>
          <p:nvPr/>
        </p:nvPicPr>
        <p:blipFill>
          <a:blip r:embed="rId4"/>
          <a:srcRect t="6794" r="14374" b="21167"/>
          <a:stretch>
            <a:fillRect/>
          </a:stretch>
        </p:blipFill>
        <p:spPr>
          <a:xfrm>
            <a:off x="8318704" y="3211908"/>
            <a:ext cx="3951269" cy="3951269"/>
          </a:xfrm>
          <a:prstGeom prst="ellipse">
            <a:avLst/>
          </a:prstGeom>
        </p:spPr>
      </p:pic>
      <p:sp>
        <p:nvSpPr>
          <p:cNvPr id="6" name="TextBox 5">
            <a:extLst>
              <a:ext uri="{FF2B5EF4-FFF2-40B4-BE49-F238E27FC236}">
                <a16:creationId xmlns:a16="http://schemas.microsoft.com/office/drawing/2014/main" id="{DD214CFC-C2B2-6528-F1FB-8B83F62ACABA}"/>
              </a:ext>
            </a:extLst>
          </p:cNvPr>
          <p:cNvSpPr txBox="1"/>
          <p:nvPr/>
        </p:nvSpPr>
        <p:spPr>
          <a:xfrm>
            <a:off x="996537" y="599691"/>
            <a:ext cx="2044375" cy="830997"/>
          </a:xfrm>
          <a:prstGeom prst="rect">
            <a:avLst/>
          </a:prstGeom>
          <a:noFill/>
        </p:spPr>
        <p:txBody>
          <a:bodyPr wrap="square" rtlCol="0">
            <a:spAutoFit/>
          </a:bodyPr>
          <a:lstStyle/>
          <a:p>
            <a:r>
              <a:rPr lang="en-US" sz="2400" dirty="0">
                <a:solidFill>
                  <a:schemeClr val="tx1">
                    <a:lumMod val="50000"/>
                    <a:lumOff val="50000"/>
                  </a:schemeClr>
                </a:solidFill>
              </a:rPr>
              <a:t>Space for your logo</a:t>
            </a:r>
          </a:p>
        </p:txBody>
      </p:sp>
    </p:spTree>
    <p:extLst>
      <p:ext uri="{BB962C8B-B14F-4D97-AF65-F5344CB8AC3E}">
        <p14:creationId xmlns:p14="http://schemas.microsoft.com/office/powerpoint/2010/main" val="3187951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379A9-6275-A7B9-FDCC-6ED18C7DC0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2F55268-F4D6-1592-F4AA-141F3BAB7986}"/>
              </a:ext>
            </a:extLst>
          </p:cNvPr>
          <p:cNvPicPr>
            <a:picLocks noGrp="1" noRot="1" noChangeAspect="1" noMove="1" noResize="1" noEditPoints="1" noAdjustHandles="1" noChangeArrowheads="1" noChangeShapeType="1" noCrop="1"/>
          </p:cNvPicPr>
          <p:nvPr/>
        </p:nvPicPr>
        <p:blipFill>
          <a:blip r:embed="rId3"/>
          <a:srcRect/>
          <a:stretch/>
        </p:blipFill>
        <p:spPr>
          <a:xfrm>
            <a:off x="0" y="-1"/>
            <a:ext cx="13716000" cy="13716000"/>
          </a:xfrm>
          <a:prstGeom prst="rect">
            <a:avLst/>
          </a:prstGeom>
        </p:spPr>
      </p:pic>
      <p:sp>
        <p:nvSpPr>
          <p:cNvPr id="4" name="TextBox 3">
            <a:extLst>
              <a:ext uri="{FF2B5EF4-FFF2-40B4-BE49-F238E27FC236}">
                <a16:creationId xmlns:a16="http://schemas.microsoft.com/office/drawing/2014/main" id="{9843266F-73C7-BF6A-4736-05C1166D5D4C}"/>
              </a:ext>
            </a:extLst>
          </p:cNvPr>
          <p:cNvSpPr txBox="1"/>
          <p:nvPr/>
        </p:nvSpPr>
        <p:spPr>
          <a:xfrm>
            <a:off x="1338943" y="8686800"/>
            <a:ext cx="11332028" cy="646331"/>
          </a:xfrm>
          <a:prstGeom prst="rect">
            <a:avLst/>
          </a:prstGeom>
          <a:noFill/>
        </p:spPr>
        <p:txBody>
          <a:bodyPr wrap="square" rtlCol="0">
            <a:spAutoFit/>
          </a:bodyPr>
          <a:lstStyle/>
          <a:p>
            <a:r>
              <a:rPr lang="en-IE" b="1"/>
              <a:t>Space for editable text goes here.</a:t>
            </a:r>
            <a:endParaRPr lang="en-IE"/>
          </a:p>
          <a:p>
            <a:endParaRPr lang="en-US"/>
          </a:p>
        </p:txBody>
      </p:sp>
      <p:sp>
        <p:nvSpPr>
          <p:cNvPr id="2" name="TextBox 1">
            <a:extLst>
              <a:ext uri="{FF2B5EF4-FFF2-40B4-BE49-F238E27FC236}">
                <a16:creationId xmlns:a16="http://schemas.microsoft.com/office/drawing/2014/main" id="{7825CFEF-8445-09D6-55DE-C3BC9DB12608}"/>
              </a:ext>
            </a:extLst>
          </p:cNvPr>
          <p:cNvSpPr txBox="1"/>
          <p:nvPr/>
        </p:nvSpPr>
        <p:spPr>
          <a:xfrm>
            <a:off x="1338943" y="8528457"/>
            <a:ext cx="11101150" cy="1569660"/>
          </a:xfrm>
          <a:prstGeom prst="rect">
            <a:avLst/>
          </a:prstGeom>
          <a:noFill/>
        </p:spPr>
        <p:txBody>
          <a:bodyPr wrap="square" rtlCol="0">
            <a:spAutoFit/>
          </a:bodyPr>
          <a:lstStyle/>
          <a:p>
            <a:r>
              <a:rPr lang="en-IE" sz="4800" b="1" dirty="0">
                <a:solidFill>
                  <a:schemeClr val="bg1"/>
                </a:solidFill>
                <a:latin typeface="Arial" panose="020B0604020202020204" pitchFamily="34" charset="0"/>
                <a:cs typeface="Arial" panose="020B0604020202020204" pitchFamily="34" charset="0"/>
              </a:rPr>
              <a:t>Space for editable text goes here.</a:t>
            </a:r>
          </a:p>
          <a:p>
            <a:endParaRPr lang="en-US" sz="4800"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C7B6ED4-B7A3-379C-1FE2-2145C0CE93BE}"/>
              </a:ext>
            </a:extLst>
          </p:cNvPr>
          <p:cNvPicPr>
            <a:picLocks noChangeAspect="1"/>
          </p:cNvPicPr>
          <p:nvPr/>
        </p:nvPicPr>
        <p:blipFill>
          <a:blip r:embed="rId4"/>
          <a:srcRect l="18609" r="18609"/>
          <a:stretch/>
        </p:blipFill>
        <p:spPr>
          <a:xfrm>
            <a:off x="8318704" y="3211908"/>
            <a:ext cx="3951269" cy="3951269"/>
          </a:xfrm>
          <a:prstGeom prst="ellipse">
            <a:avLst/>
          </a:prstGeom>
        </p:spPr>
      </p:pic>
      <p:sp>
        <p:nvSpPr>
          <p:cNvPr id="6" name="TextBox 5">
            <a:extLst>
              <a:ext uri="{FF2B5EF4-FFF2-40B4-BE49-F238E27FC236}">
                <a16:creationId xmlns:a16="http://schemas.microsoft.com/office/drawing/2014/main" id="{6692151B-21DE-A630-E403-1C3D104F4521}"/>
              </a:ext>
            </a:extLst>
          </p:cNvPr>
          <p:cNvSpPr txBox="1"/>
          <p:nvPr/>
        </p:nvSpPr>
        <p:spPr>
          <a:xfrm>
            <a:off x="996537" y="599691"/>
            <a:ext cx="2044375" cy="830997"/>
          </a:xfrm>
          <a:prstGeom prst="rect">
            <a:avLst/>
          </a:prstGeom>
          <a:noFill/>
        </p:spPr>
        <p:txBody>
          <a:bodyPr wrap="square" rtlCol="0">
            <a:spAutoFit/>
          </a:bodyPr>
          <a:lstStyle/>
          <a:p>
            <a:r>
              <a:rPr lang="en-US" sz="2400" dirty="0">
                <a:solidFill>
                  <a:schemeClr val="tx1">
                    <a:lumMod val="50000"/>
                    <a:lumOff val="50000"/>
                  </a:schemeClr>
                </a:solidFill>
              </a:rPr>
              <a:t>Space for your logo</a:t>
            </a:r>
          </a:p>
        </p:txBody>
      </p:sp>
    </p:spTree>
    <p:extLst>
      <p:ext uri="{BB962C8B-B14F-4D97-AF65-F5344CB8AC3E}">
        <p14:creationId xmlns:p14="http://schemas.microsoft.com/office/powerpoint/2010/main" val="3853170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E6A46-A012-6688-A39D-0EBB983019E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1F2C5C4-9CC5-0DC9-D6A7-D82F86D4EFC5}"/>
              </a:ext>
            </a:extLst>
          </p:cNvPr>
          <p:cNvPicPr>
            <a:picLocks noGrp="1" noRot="1" noChangeAspect="1" noMove="1" noResize="1" noEditPoints="1" noAdjustHandles="1" noChangeArrowheads="1" noChangeShapeType="1" noCrop="1"/>
          </p:cNvPicPr>
          <p:nvPr/>
        </p:nvPicPr>
        <p:blipFill>
          <a:blip r:embed="rId3"/>
          <a:srcRect/>
          <a:stretch/>
        </p:blipFill>
        <p:spPr>
          <a:xfrm>
            <a:off x="0" y="-1"/>
            <a:ext cx="13716000" cy="13716000"/>
          </a:xfrm>
          <a:prstGeom prst="rect">
            <a:avLst/>
          </a:prstGeom>
        </p:spPr>
      </p:pic>
      <p:sp>
        <p:nvSpPr>
          <p:cNvPr id="14" name="TextBox 13">
            <a:extLst>
              <a:ext uri="{FF2B5EF4-FFF2-40B4-BE49-F238E27FC236}">
                <a16:creationId xmlns:a16="http://schemas.microsoft.com/office/drawing/2014/main" id="{965C55ED-B949-4EDB-8CF4-BEDDBC229C4B}"/>
              </a:ext>
            </a:extLst>
          </p:cNvPr>
          <p:cNvSpPr txBox="1"/>
          <p:nvPr/>
        </p:nvSpPr>
        <p:spPr>
          <a:xfrm>
            <a:off x="996537" y="485391"/>
            <a:ext cx="2044375" cy="830997"/>
          </a:xfrm>
          <a:prstGeom prst="rect">
            <a:avLst/>
          </a:prstGeom>
          <a:noFill/>
        </p:spPr>
        <p:txBody>
          <a:bodyPr wrap="square" rtlCol="0">
            <a:spAutoFit/>
          </a:bodyPr>
          <a:lstStyle/>
          <a:p>
            <a:r>
              <a:rPr lang="en-US" sz="2400" dirty="0">
                <a:solidFill>
                  <a:schemeClr val="tx1">
                    <a:lumMod val="50000"/>
                    <a:lumOff val="50000"/>
                  </a:schemeClr>
                </a:solidFill>
              </a:rPr>
              <a:t>Space for your logo</a:t>
            </a:r>
          </a:p>
        </p:txBody>
      </p:sp>
      <p:sp>
        <p:nvSpPr>
          <p:cNvPr id="4" name="TextBox 3">
            <a:extLst>
              <a:ext uri="{FF2B5EF4-FFF2-40B4-BE49-F238E27FC236}">
                <a16:creationId xmlns:a16="http://schemas.microsoft.com/office/drawing/2014/main" id="{190D8D8D-4E72-7E26-0A15-532178A775BE}"/>
              </a:ext>
            </a:extLst>
          </p:cNvPr>
          <p:cNvSpPr txBox="1"/>
          <p:nvPr/>
        </p:nvSpPr>
        <p:spPr>
          <a:xfrm>
            <a:off x="1338943" y="8686800"/>
            <a:ext cx="11332028" cy="646331"/>
          </a:xfrm>
          <a:prstGeom prst="rect">
            <a:avLst/>
          </a:prstGeom>
          <a:noFill/>
        </p:spPr>
        <p:txBody>
          <a:bodyPr wrap="square" rtlCol="0">
            <a:spAutoFit/>
          </a:bodyPr>
          <a:lstStyle/>
          <a:p>
            <a:r>
              <a:rPr lang="en-IE" b="1"/>
              <a:t>Space for editable text goes here.</a:t>
            </a:r>
            <a:endParaRPr lang="en-IE"/>
          </a:p>
          <a:p>
            <a:endParaRPr lang="en-US"/>
          </a:p>
        </p:txBody>
      </p:sp>
      <p:sp>
        <p:nvSpPr>
          <p:cNvPr id="2" name="TextBox 1">
            <a:extLst>
              <a:ext uri="{FF2B5EF4-FFF2-40B4-BE49-F238E27FC236}">
                <a16:creationId xmlns:a16="http://schemas.microsoft.com/office/drawing/2014/main" id="{11330D6F-2203-1472-2FD6-E33A9B5EDF91}"/>
              </a:ext>
            </a:extLst>
          </p:cNvPr>
          <p:cNvSpPr txBox="1"/>
          <p:nvPr/>
        </p:nvSpPr>
        <p:spPr>
          <a:xfrm>
            <a:off x="1338943" y="8528457"/>
            <a:ext cx="11101150" cy="1569660"/>
          </a:xfrm>
          <a:prstGeom prst="rect">
            <a:avLst/>
          </a:prstGeom>
          <a:noFill/>
        </p:spPr>
        <p:txBody>
          <a:bodyPr wrap="square" rtlCol="0">
            <a:spAutoFit/>
          </a:bodyPr>
          <a:lstStyle/>
          <a:p>
            <a:r>
              <a:rPr lang="en-IE" sz="4800" b="1" dirty="0">
                <a:solidFill>
                  <a:schemeClr val="bg1"/>
                </a:solidFill>
                <a:latin typeface="Arial" panose="020B0604020202020204" pitchFamily="34" charset="0"/>
                <a:cs typeface="Arial" panose="020B0604020202020204" pitchFamily="34" charset="0"/>
              </a:rPr>
              <a:t>Space for editable text goes here.</a:t>
            </a:r>
          </a:p>
          <a:p>
            <a:endParaRPr lang="en-US" sz="4800"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F840D1C-EC2E-64A0-BA6A-B2F3A1B8CE1D}"/>
              </a:ext>
            </a:extLst>
          </p:cNvPr>
          <p:cNvPicPr>
            <a:picLocks noChangeAspect="1"/>
          </p:cNvPicPr>
          <p:nvPr/>
        </p:nvPicPr>
        <p:blipFill>
          <a:blip r:embed="rId4"/>
          <a:srcRect l="16659" r="16659"/>
          <a:stretch/>
        </p:blipFill>
        <p:spPr>
          <a:xfrm>
            <a:off x="8318704" y="3211908"/>
            <a:ext cx="3951269" cy="3951269"/>
          </a:xfrm>
          <a:prstGeom prst="ellipse">
            <a:avLst/>
          </a:prstGeom>
        </p:spPr>
      </p:pic>
    </p:spTree>
    <p:extLst>
      <p:ext uri="{BB962C8B-B14F-4D97-AF65-F5344CB8AC3E}">
        <p14:creationId xmlns:p14="http://schemas.microsoft.com/office/powerpoint/2010/main" val="3459616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C913A-3230-EFFD-76EC-E78C53B4354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CBA15AF-6C82-FE9C-8214-7860C92F6D24}"/>
              </a:ext>
            </a:extLst>
          </p:cNvPr>
          <p:cNvPicPr>
            <a:picLocks noGrp="1" noRot="1" noChangeAspect="1" noMove="1" noResize="1" noEditPoints="1" noAdjustHandles="1" noChangeArrowheads="1" noChangeShapeType="1" noCrop="1"/>
          </p:cNvPicPr>
          <p:nvPr/>
        </p:nvPicPr>
        <p:blipFill>
          <a:blip r:embed="rId3"/>
          <a:srcRect/>
          <a:stretch/>
        </p:blipFill>
        <p:spPr>
          <a:xfrm>
            <a:off x="0" y="-1"/>
            <a:ext cx="13716000" cy="13716000"/>
          </a:xfrm>
          <a:prstGeom prst="rect">
            <a:avLst/>
          </a:prstGeom>
        </p:spPr>
      </p:pic>
      <p:sp>
        <p:nvSpPr>
          <p:cNvPr id="14" name="TextBox 13">
            <a:extLst>
              <a:ext uri="{FF2B5EF4-FFF2-40B4-BE49-F238E27FC236}">
                <a16:creationId xmlns:a16="http://schemas.microsoft.com/office/drawing/2014/main" id="{AE0745A8-8F3D-34D9-EF2B-D98FC2184CDE}"/>
              </a:ext>
            </a:extLst>
          </p:cNvPr>
          <p:cNvSpPr txBox="1"/>
          <p:nvPr/>
        </p:nvSpPr>
        <p:spPr>
          <a:xfrm>
            <a:off x="996537" y="599691"/>
            <a:ext cx="2044375" cy="830997"/>
          </a:xfrm>
          <a:prstGeom prst="rect">
            <a:avLst/>
          </a:prstGeom>
          <a:noFill/>
        </p:spPr>
        <p:txBody>
          <a:bodyPr wrap="square" rtlCol="0">
            <a:spAutoFit/>
          </a:bodyPr>
          <a:lstStyle/>
          <a:p>
            <a:r>
              <a:rPr lang="en-US" sz="2400" dirty="0">
                <a:solidFill>
                  <a:schemeClr val="tx1">
                    <a:lumMod val="50000"/>
                    <a:lumOff val="50000"/>
                  </a:schemeClr>
                </a:solidFill>
              </a:rPr>
              <a:t>Space for your logo</a:t>
            </a:r>
          </a:p>
        </p:txBody>
      </p:sp>
      <p:pic>
        <p:nvPicPr>
          <p:cNvPr id="5" name="Picture 4">
            <a:extLst>
              <a:ext uri="{FF2B5EF4-FFF2-40B4-BE49-F238E27FC236}">
                <a16:creationId xmlns:a16="http://schemas.microsoft.com/office/drawing/2014/main" id="{A5CE7831-E94D-E772-7C1A-FF6F4C8C051B}"/>
              </a:ext>
            </a:extLst>
          </p:cNvPr>
          <p:cNvPicPr>
            <a:picLocks noChangeAspect="1"/>
          </p:cNvPicPr>
          <p:nvPr/>
        </p:nvPicPr>
        <p:blipFill>
          <a:blip r:embed="rId4"/>
          <a:srcRect l="16695" r="16695"/>
          <a:stretch/>
        </p:blipFill>
        <p:spPr>
          <a:xfrm>
            <a:off x="8318704" y="3053565"/>
            <a:ext cx="3951269" cy="3951269"/>
          </a:xfrm>
          <a:prstGeom prst="ellipse">
            <a:avLst/>
          </a:prstGeom>
        </p:spPr>
      </p:pic>
    </p:spTree>
    <p:extLst>
      <p:ext uri="{BB962C8B-B14F-4D97-AF65-F5344CB8AC3E}">
        <p14:creationId xmlns:p14="http://schemas.microsoft.com/office/powerpoint/2010/main" val="273993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32C0E-4387-CF85-7237-AA8F50AD25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B929BEE-BC9B-0A5D-111D-570199712007}"/>
              </a:ext>
            </a:extLst>
          </p:cNvPr>
          <p:cNvPicPr>
            <a:picLocks noGrp="1" noRot="1" noChangeAspect="1" noMove="1" noResize="1" noEditPoints="1" noAdjustHandles="1" noChangeArrowheads="1" noChangeShapeType="1" noCrop="1"/>
          </p:cNvPicPr>
          <p:nvPr/>
        </p:nvPicPr>
        <p:blipFill>
          <a:blip r:embed="rId3"/>
          <a:srcRect/>
          <a:stretch/>
        </p:blipFill>
        <p:spPr>
          <a:xfrm>
            <a:off x="0" y="-1"/>
            <a:ext cx="13716000" cy="13716000"/>
          </a:xfrm>
          <a:prstGeom prst="rect">
            <a:avLst/>
          </a:prstGeom>
        </p:spPr>
      </p:pic>
      <p:sp>
        <p:nvSpPr>
          <p:cNvPr id="14" name="TextBox 13">
            <a:extLst>
              <a:ext uri="{FF2B5EF4-FFF2-40B4-BE49-F238E27FC236}">
                <a16:creationId xmlns:a16="http://schemas.microsoft.com/office/drawing/2014/main" id="{5066C75A-C1D7-1C7E-9676-63C006DBF567}"/>
              </a:ext>
            </a:extLst>
          </p:cNvPr>
          <p:cNvSpPr txBox="1"/>
          <p:nvPr/>
        </p:nvSpPr>
        <p:spPr>
          <a:xfrm>
            <a:off x="996537" y="485391"/>
            <a:ext cx="2044375" cy="830997"/>
          </a:xfrm>
          <a:prstGeom prst="rect">
            <a:avLst/>
          </a:prstGeom>
          <a:noFill/>
        </p:spPr>
        <p:txBody>
          <a:bodyPr wrap="square" rtlCol="0">
            <a:spAutoFit/>
          </a:bodyPr>
          <a:lstStyle/>
          <a:p>
            <a:r>
              <a:rPr lang="en-US" sz="2400" dirty="0">
                <a:solidFill>
                  <a:schemeClr val="tx1">
                    <a:lumMod val="50000"/>
                    <a:lumOff val="50000"/>
                  </a:schemeClr>
                </a:solidFill>
              </a:rPr>
              <a:t>Space for your logo</a:t>
            </a:r>
          </a:p>
        </p:txBody>
      </p:sp>
      <p:sp>
        <p:nvSpPr>
          <p:cNvPr id="4" name="TextBox 3">
            <a:extLst>
              <a:ext uri="{FF2B5EF4-FFF2-40B4-BE49-F238E27FC236}">
                <a16:creationId xmlns:a16="http://schemas.microsoft.com/office/drawing/2014/main" id="{1B183BCE-865A-C313-B6CC-C605410576F4}"/>
              </a:ext>
            </a:extLst>
          </p:cNvPr>
          <p:cNvSpPr txBox="1"/>
          <p:nvPr/>
        </p:nvSpPr>
        <p:spPr>
          <a:xfrm>
            <a:off x="1338943" y="8686800"/>
            <a:ext cx="11332028" cy="646331"/>
          </a:xfrm>
          <a:prstGeom prst="rect">
            <a:avLst/>
          </a:prstGeom>
          <a:noFill/>
        </p:spPr>
        <p:txBody>
          <a:bodyPr wrap="square" rtlCol="0">
            <a:spAutoFit/>
          </a:bodyPr>
          <a:lstStyle/>
          <a:p>
            <a:r>
              <a:rPr lang="en-IE" b="1"/>
              <a:t>Space for editable text goes here.</a:t>
            </a:r>
            <a:endParaRPr lang="en-IE"/>
          </a:p>
          <a:p>
            <a:endParaRPr lang="en-US"/>
          </a:p>
        </p:txBody>
      </p:sp>
      <p:sp>
        <p:nvSpPr>
          <p:cNvPr id="2" name="TextBox 1">
            <a:extLst>
              <a:ext uri="{FF2B5EF4-FFF2-40B4-BE49-F238E27FC236}">
                <a16:creationId xmlns:a16="http://schemas.microsoft.com/office/drawing/2014/main" id="{2A853AF8-589A-EBDF-0353-396C9FF04807}"/>
              </a:ext>
            </a:extLst>
          </p:cNvPr>
          <p:cNvSpPr txBox="1"/>
          <p:nvPr/>
        </p:nvSpPr>
        <p:spPr>
          <a:xfrm>
            <a:off x="1338943" y="8528457"/>
            <a:ext cx="11101150" cy="1569660"/>
          </a:xfrm>
          <a:prstGeom prst="rect">
            <a:avLst/>
          </a:prstGeom>
          <a:noFill/>
        </p:spPr>
        <p:txBody>
          <a:bodyPr wrap="square" rtlCol="0">
            <a:spAutoFit/>
          </a:bodyPr>
          <a:lstStyle/>
          <a:p>
            <a:r>
              <a:rPr lang="en-IE" sz="4800" b="1" dirty="0">
                <a:solidFill>
                  <a:schemeClr val="bg1"/>
                </a:solidFill>
                <a:latin typeface="Arial" panose="020B0604020202020204" pitchFamily="34" charset="0"/>
                <a:cs typeface="Arial" panose="020B0604020202020204" pitchFamily="34" charset="0"/>
              </a:rPr>
              <a:t>Space for editable text goes here.</a:t>
            </a:r>
          </a:p>
          <a:p>
            <a:endParaRPr lang="en-US" sz="4800"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1C45C1E-84BA-C5C5-01FD-41FBB58B73D1}"/>
              </a:ext>
            </a:extLst>
          </p:cNvPr>
          <p:cNvPicPr>
            <a:picLocks noChangeAspect="1"/>
          </p:cNvPicPr>
          <p:nvPr/>
        </p:nvPicPr>
        <p:blipFill>
          <a:blip r:embed="rId4"/>
          <a:srcRect l="2838" r="2838"/>
          <a:stretch/>
        </p:blipFill>
        <p:spPr>
          <a:xfrm>
            <a:off x="8318704" y="3211908"/>
            <a:ext cx="3951269" cy="3951269"/>
          </a:xfrm>
          <a:prstGeom prst="ellipse">
            <a:avLst/>
          </a:prstGeom>
        </p:spPr>
      </p:pic>
    </p:spTree>
    <p:extLst>
      <p:ext uri="{BB962C8B-B14F-4D97-AF65-F5344CB8AC3E}">
        <p14:creationId xmlns:p14="http://schemas.microsoft.com/office/powerpoint/2010/main" val="1334534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379A9-6275-A7B9-FDCC-6ED18C7DC0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2F55268-F4D6-1592-F4AA-141F3BAB7986}"/>
              </a:ext>
            </a:extLst>
          </p:cNvPr>
          <p:cNvPicPr>
            <a:picLocks noGrp="1" noRot="1" noChangeAspect="1" noMove="1" noResize="1" noEditPoints="1" noAdjustHandles="1" noChangeArrowheads="1" noChangeShapeType="1" noCrop="1"/>
          </p:cNvPicPr>
          <p:nvPr/>
        </p:nvPicPr>
        <p:blipFill>
          <a:blip r:embed="rId3"/>
          <a:srcRect/>
          <a:stretch/>
        </p:blipFill>
        <p:spPr>
          <a:xfrm>
            <a:off x="0" y="-1"/>
            <a:ext cx="13716000" cy="13716000"/>
          </a:xfrm>
          <a:prstGeom prst="rect">
            <a:avLst/>
          </a:prstGeom>
        </p:spPr>
      </p:pic>
      <p:sp>
        <p:nvSpPr>
          <p:cNvPr id="14" name="TextBox 13">
            <a:extLst>
              <a:ext uri="{FF2B5EF4-FFF2-40B4-BE49-F238E27FC236}">
                <a16:creationId xmlns:a16="http://schemas.microsoft.com/office/drawing/2014/main" id="{C4C01704-0B4E-2518-B031-DA34D1FDC65F}"/>
              </a:ext>
            </a:extLst>
          </p:cNvPr>
          <p:cNvSpPr txBox="1"/>
          <p:nvPr/>
        </p:nvSpPr>
        <p:spPr>
          <a:xfrm>
            <a:off x="996537" y="485391"/>
            <a:ext cx="2044375" cy="830997"/>
          </a:xfrm>
          <a:prstGeom prst="rect">
            <a:avLst/>
          </a:prstGeom>
          <a:noFill/>
        </p:spPr>
        <p:txBody>
          <a:bodyPr wrap="square" rtlCol="0">
            <a:spAutoFit/>
          </a:bodyPr>
          <a:lstStyle/>
          <a:p>
            <a:r>
              <a:rPr lang="en-US" sz="2400" dirty="0">
                <a:solidFill>
                  <a:schemeClr val="tx1">
                    <a:lumMod val="50000"/>
                    <a:lumOff val="50000"/>
                  </a:schemeClr>
                </a:solidFill>
              </a:rPr>
              <a:t>Space for your logo</a:t>
            </a:r>
          </a:p>
        </p:txBody>
      </p:sp>
      <p:sp>
        <p:nvSpPr>
          <p:cNvPr id="4" name="TextBox 3">
            <a:extLst>
              <a:ext uri="{FF2B5EF4-FFF2-40B4-BE49-F238E27FC236}">
                <a16:creationId xmlns:a16="http://schemas.microsoft.com/office/drawing/2014/main" id="{9843266F-73C7-BF6A-4736-05C1166D5D4C}"/>
              </a:ext>
            </a:extLst>
          </p:cNvPr>
          <p:cNvSpPr txBox="1"/>
          <p:nvPr/>
        </p:nvSpPr>
        <p:spPr>
          <a:xfrm>
            <a:off x="1338943" y="8686800"/>
            <a:ext cx="11332028" cy="646331"/>
          </a:xfrm>
          <a:prstGeom prst="rect">
            <a:avLst/>
          </a:prstGeom>
          <a:noFill/>
        </p:spPr>
        <p:txBody>
          <a:bodyPr wrap="square" rtlCol="0">
            <a:spAutoFit/>
          </a:bodyPr>
          <a:lstStyle/>
          <a:p>
            <a:r>
              <a:rPr lang="en-IE" b="1"/>
              <a:t>Space for editable text goes here.</a:t>
            </a:r>
            <a:endParaRPr lang="en-IE"/>
          </a:p>
          <a:p>
            <a:endParaRPr lang="en-US"/>
          </a:p>
        </p:txBody>
      </p:sp>
      <p:sp>
        <p:nvSpPr>
          <p:cNvPr id="2" name="TextBox 1">
            <a:extLst>
              <a:ext uri="{FF2B5EF4-FFF2-40B4-BE49-F238E27FC236}">
                <a16:creationId xmlns:a16="http://schemas.microsoft.com/office/drawing/2014/main" id="{7825CFEF-8445-09D6-55DE-C3BC9DB12608}"/>
              </a:ext>
            </a:extLst>
          </p:cNvPr>
          <p:cNvSpPr txBox="1"/>
          <p:nvPr/>
        </p:nvSpPr>
        <p:spPr>
          <a:xfrm>
            <a:off x="1338943" y="8528457"/>
            <a:ext cx="11101150" cy="1569660"/>
          </a:xfrm>
          <a:prstGeom prst="rect">
            <a:avLst/>
          </a:prstGeom>
          <a:noFill/>
        </p:spPr>
        <p:txBody>
          <a:bodyPr wrap="square" rtlCol="0">
            <a:spAutoFit/>
          </a:bodyPr>
          <a:lstStyle/>
          <a:p>
            <a:r>
              <a:rPr lang="en-IE" sz="4800" b="1" dirty="0">
                <a:solidFill>
                  <a:schemeClr val="bg1"/>
                </a:solidFill>
                <a:latin typeface="Arial" panose="020B0604020202020204" pitchFamily="34" charset="0"/>
                <a:cs typeface="Arial" panose="020B0604020202020204" pitchFamily="34" charset="0"/>
              </a:rPr>
              <a:t>Space for editable text goes here.</a:t>
            </a:r>
          </a:p>
          <a:p>
            <a:endParaRPr lang="en-US" sz="4800"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C7B6ED4-B7A3-379C-1FE2-2145C0CE93BE}"/>
              </a:ext>
            </a:extLst>
          </p:cNvPr>
          <p:cNvPicPr>
            <a:picLocks noChangeAspect="1"/>
          </p:cNvPicPr>
          <p:nvPr/>
        </p:nvPicPr>
        <p:blipFill>
          <a:blip r:embed="rId4"/>
          <a:srcRect l="-1" t="3044" r="9214" b="20575"/>
          <a:stretch>
            <a:fillRect/>
          </a:stretch>
        </p:blipFill>
        <p:spPr>
          <a:xfrm>
            <a:off x="8318704" y="3211908"/>
            <a:ext cx="3951269" cy="3951269"/>
          </a:xfrm>
          <a:prstGeom prst="ellipse">
            <a:avLst/>
          </a:prstGeom>
        </p:spPr>
      </p:pic>
    </p:spTree>
    <p:extLst>
      <p:ext uri="{BB962C8B-B14F-4D97-AF65-F5344CB8AC3E}">
        <p14:creationId xmlns:p14="http://schemas.microsoft.com/office/powerpoint/2010/main" val="145298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3B9CE-6DD1-ED53-6253-AF47651FAF6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2203152-7C63-1AA0-63F4-6A4DBB78A942}"/>
              </a:ext>
            </a:extLst>
          </p:cNvPr>
          <p:cNvPicPr>
            <a:picLocks noGrp="1" noRot="1" noChangeAspect="1" noMove="1" noResize="1" noEditPoints="1" noAdjustHandles="1" noChangeArrowheads="1" noChangeShapeType="1" noCrop="1"/>
          </p:cNvPicPr>
          <p:nvPr/>
        </p:nvPicPr>
        <p:blipFill>
          <a:blip r:embed="rId3"/>
          <a:srcRect/>
          <a:stretch/>
        </p:blipFill>
        <p:spPr>
          <a:xfrm>
            <a:off x="0" y="-1"/>
            <a:ext cx="13716000" cy="13716000"/>
          </a:xfrm>
          <a:prstGeom prst="rect">
            <a:avLst/>
          </a:prstGeom>
        </p:spPr>
      </p:pic>
      <p:sp>
        <p:nvSpPr>
          <p:cNvPr id="14" name="TextBox 13">
            <a:extLst>
              <a:ext uri="{FF2B5EF4-FFF2-40B4-BE49-F238E27FC236}">
                <a16:creationId xmlns:a16="http://schemas.microsoft.com/office/drawing/2014/main" id="{1AFE6205-555D-D151-189D-CDDFDDE6779E}"/>
              </a:ext>
            </a:extLst>
          </p:cNvPr>
          <p:cNvSpPr txBox="1"/>
          <p:nvPr/>
        </p:nvSpPr>
        <p:spPr>
          <a:xfrm>
            <a:off x="996537" y="599691"/>
            <a:ext cx="2044375" cy="830997"/>
          </a:xfrm>
          <a:prstGeom prst="rect">
            <a:avLst/>
          </a:prstGeom>
          <a:noFill/>
        </p:spPr>
        <p:txBody>
          <a:bodyPr wrap="square" rtlCol="0">
            <a:spAutoFit/>
          </a:bodyPr>
          <a:lstStyle/>
          <a:p>
            <a:r>
              <a:rPr lang="en-US" sz="2400" dirty="0">
                <a:solidFill>
                  <a:schemeClr val="tx1">
                    <a:lumMod val="50000"/>
                    <a:lumOff val="50000"/>
                  </a:schemeClr>
                </a:solidFill>
              </a:rPr>
              <a:t>Space for your logo</a:t>
            </a:r>
          </a:p>
        </p:txBody>
      </p:sp>
      <p:sp>
        <p:nvSpPr>
          <p:cNvPr id="4" name="TextBox 3">
            <a:extLst>
              <a:ext uri="{FF2B5EF4-FFF2-40B4-BE49-F238E27FC236}">
                <a16:creationId xmlns:a16="http://schemas.microsoft.com/office/drawing/2014/main" id="{DBD48DC6-66C4-3312-6861-C5F22EEEDAB0}"/>
              </a:ext>
            </a:extLst>
          </p:cNvPr>
          <p:cNvSpPr txBox="1"/>
          <p:nvPr/>
        </p:nvSpPr>
        <p:spPr>
          <a:xfrm>
            <a:off x="1338943" y="8686800"/>
            <a:ext cx="11332028" cy="646331"/>
          </a:xfrm>
          <a:prstGeom prst="rect">
            <a:avLst/>
          </a:prstGeom>
          <a:noFill/>
        </p:spPr>
        <p:txBody>
          <a:bodyPr wrap="square" rtlCol="0">
            <a:spAutoFit/>
          </a:bodyPr>
          <a:lstStyle/>
          <a:p>
            <a:r>
              <a:rPr lang="en-IE" b="1"/>
              <a:t>Space for editable text goes here.</a:t>
            </a:r>
            <a:endParaRPr lang="en-IE"/>
          </a:p>
          <a:p>
            <a:endParaRPr lang="en-US"/>
          </a:p>
        </p:txBody>
      </p:sp>
      <p:pic>
        <p:nvPicPr>
          <p:cNvPr id="5" name="Picture 4">
            <a:extLst>
              <a:ext uri="{FF2B5EF4-FFF2-40B4-BE49-F238E27FC236}">
                <a16:creationId xmlns:a16="http://schemas.microsoft.com/office/drawing/2014/main" id="{2D56380B-CEC1-68F0-6243-C37DC2E7C301}"/>
              </a:ext>
            </a:extLst>
          </p:cNvPr>
          <p:cNvPicPr>
            <a:picLocks noChangeAspect="1"/>
          </p:cNvPicPr>
          <p:nvPr/>
        </p:nvPicPr>
        <p:blipFill>
          <a:blip r:embed="rId4"/>
          <a:srcRect l="15840" r="15840"/>
          <a:stretch/>
        </p:blipFill>
        <p:spPr>
          <a:xfrm>
            <a:off x="8318704" y="3053565"/>
            <a:ext cx="3951269" cy="3951269"/>
          </a:xfrm>
          <a:prstGeom prst="ellipse">
            <a:avLst/>
          </a:prstGeom>
        </p:spPr>
      </p:pic>
    </p:spTree>
    <p:extLst>
      <p:ext uri="{BB962C8B-B14F-4D97-AF65-F5344CB8AC3E}">
        <p14:creationId xmlns:p14="http://schemas.microsoft.com/office/powerpoint/2010/main" val="3881045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C913A-3230-EFFD-76EC-E78C53B4354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CBA15AF-6C82-FE9C-8214-7860C92F6D24}"/>
              </a:ext>
            </a:extLst>
          </p:cNvPr>
          <p:cNvPicPr>
            <a:picLocks noGrp="1" noRot="1" noChangeAspect="1" noMove="1" noResize="1" noEditPoints="1" noAdjustHandles="1" noChangeArrowheads="1" noChangeShapeType="1" noCrop="1"/>
          </p:cNvPicPr>
          <p:nvPr/>
        </p:nvPicPr>
        <p:blipFill>
          <a:blip r:embed="rId3"/>
          <a:srcRect/>
          <a:stretch/>
        </p:blipFill>
        <p:spPr>
          <a:xfrm>
            <a:off x="0" y="-1"/>
            <a:ext cx="13716000" cy="13716000"/>
          </a:xfrm>
          <a:prstGeom prst="rect">
            <a:avLst/>
          </a:prstGeom>
        </p:spPr>
      </p:pic>
      <p:pic>
        <p:nvPicPr>
          <p:cNvPr id="5" name="Picture 4">
            <a:extLst>
              <a:ext uri="{FF2B5EF4-FFF2-40B4-BE49-F238E27FC236}">
                <a16:creationId xmlns:a16="http://schemas.microsoft.com/office/drawing/2014/main" id="{A5CE7831-E94D-E772-7C1A-FF6F4C8C051B}"/>
              </a:ext>
            </a:extLst>
          </p:cNvPr>
          <p:cNvPicPr>
            <a:picLocks noChangeAspect="1"/>
          </p:cNvPicPr>
          <p:nvPr/>
        </p:nvPicPr>
        <p:blipFill>
          <a:blip r:embed="rId4"/>
          <a:srcRect l="16659" r="16659"/>
          <a:stretch/>
        </p:blipFill>
        <p:spPr>
          <a:xfrm>
            <a:off x="8318704" y="3053565"/>
            <a:ext cx="3951269" cy="3951269"/>
          </a:xfrm>
          <a:prstGeom prst="ellipse">
            <a:avLst/>
          </a:prstGeom>
        </p:spPr>
      </p:pic>
      <p:sp>
        <p:nvSpPr>
          <p:cNvPr id="2" name="TextBox 1">
            <a:extLst>
              <a:ext uri="{FF2B5EF4-FFF2-40B4-BE49-F238E27FC236}">
                <a16:creationId xmlns:a16="http://schemas.microsoft.com/office/drawing/2014/main" id="{8FF0C0ED-C0DB-DF38-AB77-3E4869DD9041}"/>
              </a:ext>
            </a:extLst>
          </p:cNvPr>
          <p:cNvSpPr txBox="1"/>
          <p:nvPr/>
        </p:nvSpPr>
        <p:spPr>
          <a:xfrm>
            <a:off x="996537" y="599691"/>
            <a:ext cx="2044375" cy="830997"/>
          </a:xfrm>
          <a:prstGeom prst="rect">
            <a:avLst/>
          </a:prstGeom>
          <a:noFill/>
        </p:spPr>
        <p:txBody>
          <a:bodyPr wrap="square" rtlCol="0">
            <a:spAutoFit/>
          </a:bodyPr>
          <a:lstStyle/>
          <a:p>
            <a:r>
              <a:rPr lang="en-US" sz="2400" dirty="0">
                <a:solidFill>
                  <a:schemeClr val="tx1">
                    <a:lumMod val="50000"/>
                    <a:lumOff val="50000"/>
                  </a:schemeClr>
                </a:solidFill>
              </a:rPr>
              <a:t>Space for your logo</a:t>
            </a:r>
          </a:p>
        </p:txBody>
      </p:sp>
    </p:spTree>
    <p:extLst>
      <p:ext uri="{BB962C8B-B14F-4D97-AF65-F5344CB8AC3E}">
        <p14:creationId xmlns:p14="http://schemas.microsoft.com/office/powerpoint/2010/main" val="2396700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789FF-8051-20EB-B9D0-39A5837ABAE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0D21299-7E4B-2365-53F6-0BF03F415E4E}"/>
              </a:ext>
            </a:extLst>
          </p:cNvPr>
          <p:cNvPicPr>
            <a:picLocks noGrp="1" noRot="1" noChangeAspect="1" noMove="1" noResize="1" noEditPoints="1" noAdjustHandles="1" noChangeArrowheads="1" noChangeShapeType="1" noCrop="1"/>
          </p:cNvPicPr>
          <p:nvPr/>
        </p:nvPicPr>
        <p:blipFill>
          <a:blip r:embed="rId3"/>
          <a:srcRect/>
          <a:stretch/>
        </p:blipFill>
        <p:spPr>
          <a:xfrm>
            <a:off x="0" y="-1"/>
            <a:ext cx="13716000" cy="13716000"/>
          </a:xfrm>
          <a:prstGeom prst="rect">
            <a:avLst/>
          </a:prstGeom>
        </p:spPr>
      </p:pic>
      <p:sp>
        <p:nvSpPr>
          <p:cNvPr id="4" name="TextBox 3">
            <a:extLst>
              <a:ext uri="{FF2B5EF4-FFF2-40B4-BE49-F238E27FC236}">
                <a16:creationId xmlns:a16="http://schemas.microsoft.com/office/drawing/2014/main" id="{C3A0E5EF-9EF4-62E0-51A7-2B26B56B94C0}"/>
              </a:ext>
            </a:extLst>
          </p:cNvPr>
          <p:cNvSpPr txBox="1"/>
          <p:nvPr/>
        </p:nvSpPr>
        <p:spPr>
          <a:xfrm>
            <a:off x="1338943" y="8686800"/>
            <a:ext cx="11332028" cy="646331"/>
          </a:xfrm>
          <a:prstGeom prst="rect">
            <a:avLst/>
          </a:prstGeom>
          <a:noFill/>
        </p:spPr>
        <p:txBody>
          <a:bodyPr wrap="square" rtlCol="0">
            <a:spAutoFit/>
          </a:bodyPr>
          <a:lstStyle/>
          <a:p>
            <a:r>
              <a:rPr lang="en-IE" b="1"/>
              <a:t>Space for editable text goes here.</a:t>
            </a:r>
            <a:endParaRPr lang="en-IE"/>
          </a:p>
          <a:p>
            <a:endParaRPr lang="en-US"/>
          </a:p>
        </p:txBody>
      </p:sp>
      <p:pic>
        <p:nvPicPr>
          <p:cNvPr id="5" name="Picture 4">
            <a:extLst>
              <a:ext uri="{FF2B5EF4-FFF2-40B4-BE49-F238E27FC236}">
                <a16:creationId xmlns:a16="http://schemas.microsoft.com/office/drawing/2014/main" id="{251E1035-BBAD-8F0E-4DAC-8FED28C8A301}"/>
              </a:ext>
            </a:extLst>
          </p:cNvPr>
          <p:cNvPicPr>
            <a:picLocks noChangeAspect="1"/>
          </p:cNvPicPr>
          <p:nvPr/>
        </p:nvPicPr>
        <p:blipFill>
          <a:blip r:embed="rId4"/>
          <a:srcRect l="16695" r="16695"/>
          <a:stretch/>
        </p:blipFill>
        <p:spPr>
          <a:xfrm>
            <a:off x="8318704" y="3053565"/>
            <a:ext cx="3951269" cy="3951269"/>
          </a:xfrm>
          <a:prstGeom prst="ellipse">
            <a:avLst/>
          </a:prstGeom>
        </p:spPr>
      </p:pic>
      <p:sp>
        <p:nvSpPr>
          <p:cNvPr id="2" name="TextBox 1">
            <a:extLst>
              <a:ext uri="{FF2B5EF4-FFF2-40B4-BE49-F238E27FC236}">
                <a16:creationId xmlns:a16="http://schemas.microsoft.com/office/drawing/2014/main" id="{9497F714-144B-34B3-3456-800A04645268}"/>
              </a:ext>
            </a:extLst>
          </p:cNvPr>
          <p:cNvSpPr txBox="1"/>
          <p:nvPr/>
        </p:nvSpPr>
        <p:spPr>
          <a:xfrm>
            <a:off x="996537" y="599691"/>
            <a:ext cx="2044375" cy="830997"/>
          </a:xfrm>
          <a:prstGeom prst="rect">
            <a:avLst/>
          </a:prstGeom>
          <a:noFill/>
        </p:spPr>
        <p:txBody>
          <a:bodyPr wrap="square" rtlCol="0">
            <a:spAutoFit/>
          </a:bodyPr>
          <a:lstStyle/>
          <a:p>
            <a:r>
              <a:rPr lang="en-US" sz="2400" dirty="0">
                <a:solidFill>
                  <a:schemeClr val="tx1">
                    <a:lumMod val="50000"/>
                    <a:lumOff val="50000"/>
                  </a:schemeClr>
                </a:solidFill>
              </a:rPr>
              <a:t>Space for your logo</a:t>
            </a:r>
          </a:p>
        </p:txBody>
      </p:sp>
    </p:spTree>
    <p:extLst>
      <p:ext uri="{BB962C8B-B14F-4D97-AF65-F5344CB8AC3E}">
        <p14:creationId xmlns:p14="http://schemas.microsoft.com/office/powerpoint/2010/main" val="3709048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E6A46-A012-6688-A39D-0EBB983019E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1F2C5C4-9CC5-0DC9-D6A7-D82F86D4EFC5}"/>
              </a:ext>
            </a:extLst>
          </p:cNvPr>
          <p:cNvPicPr>
            <a:picLocks noGrp="1" noRot="1" noChangeAspect="1" noMove="1" noResize="1" noEditPoints="1" noAdjustHandles="1" noChangeArrowheads="1" noChangeShapeType="1" noCrop="1"/>
          </p:cNvPicPr>
          <p:nvPr/>
        </p:nvPicPr>
        <p:blipFill>
          <a:blip r:embed="rId3"/>
          <a:srcRect/>
          <a:stretch/>
        </p:blipFill>
        <p:spPr>
          <a:xfrm>
            <a:off x="0" y="-1"/>
            <a:ext cx="13716000" cy="13716000"/>
          </a:xfrm>
          <a:prstGeom prst="rect">
            <a:avLst/>
          </a:prstGeom>
        </p:spPr>
      </p:pic>
      <p:sp>
        <p:nvSpPr>
          <p:cNvPr id="4" name="TextBox 3">
            <a:extLst>
              <a:ext uri="{FF2B5EF4-FFF2-40B4-BE49-F238E27FC236}">
                <a16:creationId xmlns:a16="http://schemas.microsoft.com/office/drawing/2014/main" id="{190D8D8D-4E72-7E26-0A15-532178A775BE}"/>
              </a:ext>
            </a:extLst>
          </p:cNvPr>
          <p:cNvSpPr txBox="1"/>
          <p:nvPr/>
        </p:nvSpPr>
        <p:spPr>
          <a:xfrm>
            <a:off x="1338943" y="8686800"/>
            <a:ext cx="11332028" cy="646331"/>
          </a:xfrm>
          <a:prstGeom prst="rect">
            <a:avLst/>
          </a:prstGeom>
          <a:noFill/>
        </p:spPr>
        <p:txBody>
          <a:bodyPr wrap="square" rtlCol="0">
            <a:spAutoFit/>
          </a:bodyPr>
          <a:lstStyle/>
          <a:p>
            <a:r>
              <a:rPr lang="en-IE" b="1"/>
              <a:t>Space for editable text goes here.</a:t>
            </a:r>
            <a:endParaRPr lang="en-IE"/>
          </a:p>
          <a:p>
            <a:endParaRPr lang="en-US"/>
          </a:p>
        </p:txBody>
      </p:sp>
      <p:sp>
        <p:nvSpPr>
          <p:cNvPr id="2" name="TextBox 1">
            <a:extLst>
              <a:ext uri="{FF2B5EF4-FFF2-40B4-BE49-F238E27FC236}">
                <a16:creationId xmlns:a16="http://schemas.microsoft.com/office/drawing/2014/main" id="{11330D6F-2203-1472-2FD6-E33A9B5EDF91}"/>
              </a:ext>
            </a:extLst>
          </p:cNvPr>
          <p:cNvSpPr txBox="1"/>
          <p:nvPr/>
        </p:nvSpPr>
        <p:spPr>
          <a:xfrm>
            <a:off x="2018724" y="9590256"/>
            <a:ext cx="11101150" cy="1569660"/>
          </a:xfrm>
          <a:prstGeom prst="rect">
            <a:avLst/>
          </a:prstGeom>
          <a:noFill/>
        </p:spPr>
        <p:txBody>
          <a:bodyPr wrap="square" rtlCol="0">
            <a:spAutoFit/>
          </a:bodyPr>
          <a:lstStyle/>
          <a:p>
            <a:r>
              <a:rPr lang="en-IE" sz="4800" b="1" dirty="0">
                <a:solidFill>
                  <a:schemeClr val="bg1"/>
                </a:solidFill>
                <a:latin typeface="Arial" panose="020B0604020202020204" pitchFamily="34" charset="0"/>
                <a:cs typeface="Arial" panose="020B0604020202020204" pitchFamily="34" charset="0"/>
              </a:rPr>
              <a:t>Space for editable text goes here.</a:t>
            </a:r>
          </a:p>
          <a:p>
            <a:endParaRPr lang="en-US" sz="4800"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F840D1C-EC2E-64A0-BA6A-B2F3A1B8CE1D}"/>
              </a:ext>
            </a:extLst>
          </p:cNvPr>
          <p:cNvPicPr>
            <a:picLocks noChangeAspect="1"/>
          </p:cNvPicPr>
          <p:nvPr/>
        </p:nvPicPr>
        <p:blipFill>
          <a:blip r:embed="rId4"/>
          <a:srcRect l="2838" r="2838"/>
          <a:stretch/>
        </p:blipFill>
        <p:spPr>
          <a:xfrm>
            <a:off x="8318704" y="3211908"/>
            <a:ext cx="3951269" cy="3951269"/>
          </a:xfrm>
          <a:prstGeom prst="ellipse">
            <a:avLst/>
          </a:prstGeom>
        </p:spPr>
      </p:pic>
      <p:sp>
        <p:nvSpPr>
          <p:cNvPr id="6" name="TextBox 5">
            <a:extLst>
              <a:ext uri="{FF2B5EF4-FFF2-40B4-BE49-F238E27FC236}">
                <a16:creationId xmlns:a16="http://schemas.microsoft.com/office/drawing/2014/main" id="{1F0BAD5E-793F-AE27-94F5-03299BBAAB3C}"/>
              </a:ext>
            </a:extLst>
          </p:cNvPr>
          <p:cNvSpPr txBox="1"/>
          <p:nvPr/>
        </p:nvSpPr>
        <p:spPr>
          <a:xfrm>
            <a:off x="996537" y="599691"/>
            <a:ext cx="2044375" cy="830997"/>
          </a:xfrm>
          <a:prstGeom prst="rect">
            <a:avLst/>
          </a:prstGeom>
          <a:noFill/>
        </p:spPr>
        <p:txBody>
          <a:bodyPr wrap="square" rtlCol="0">
            <a:spAutoFit/>
          </a:bodyPr>
          <a:lstStyle/>
          <a:p>
            <a:r>
              <a:rPr lang="en-US" sz="2400" dirty="0">
                <a:solidFill>
                  <a:schemeClr val="tx1">
                    <a:lumMod val="50000"/>
                    <a:lumOff val="50000"/>
                  </a:schemeClr>
                </a:solidFill>
              </a:rPr>
              <a:t>Space for your logo</a:t>
            </a:r>
          </a:p>
        </p:txBody>
      </p:sp>
    </p:spTree>
    <p:extLst>
      <p:ext uri="{BB962C8B-B14F-4D97-AF65-F5344CB8AC3E}">
        <p14:creationId xmlns:p14="http://schemas.microsoft.com/office/powerpoint/2010/main" val="8581269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256D0C9F08D14CB74A78138745E7C2" ma:contentTypeVersion="16" ma:contentTypeDescription="Create a new document." ma:contentTypeScope="" ma:versionID="b11ee9795205cb3a6d23617ccec063bd">
  <xsd:schema xmlns:xsd="http://www.w3.org/2001/XMLSchema" xmlns:xs="http://www.w3.org/2001/XMLSchema" xmlns:p="http://schemas.microsoft.com/office/2006/metadata/properties" xmlns:ns2="1bb2118a-5a09-48aa-8f65-122ad2cfaed9" xmlns:ns3="3d39cc37-9f59-4109-9491-4117bf2f5b6f" targetNamespace="http://schemas.microsoft.com/office/2006/metadata/properties" ma:root="true" ma:fieldsID="56e080f71e09e3514b63a10554db11c3" ns2:_="" ns3:_="">
    <xsd:import namespace="1bb2118a-5a09-48aa-8f65-122ad2cfaed9"/>
    <xsd:import namespace="3d39cc37-9f59-4109-9491-4117bf2f5b6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b2118a-5a09-48aa-8f65-122ad2cfae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17316f1-e1a1-45fb-b8c9-5dbd39cb2fb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39cc37-9f59-4109-9491-4117bf2f5b6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6544cc5-4de1-476c-8ffc-c1727548f29f}" ma:internalName="TaxCatchAll" ma:showField="CatchAllData" ma:web="3d39cc37-9f59-4109-9491-4117bf2f5b6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d39cc37-9f59-4109-9491-4117bf2f5b6f" xsi:nil="true"/>
    <lcf76f155ced4ddcb4097134ff3c332f xmlns="1bb2118a-5a09-48aa-8f65-122ad2cfaed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679CA8D-7682-4A15-A93A-62614D956D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b2118a-5a09-48aa-8f65-122ad2cfaed9"/>
    <ds:schemaRef ds:uri="3d39cc37-9f59-4109-9491-4117bf2f5b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8F0FD6-BA4D-46D4-86A3-62CB3719F4B3}">
  <ds:schemaRefs>
    <ds:schemaRef ds:uri="http://schemas.microsoft.com/sharepoint/v3/contenttype/forms"/>
  </ds:schemaRefs>
</ds:datastoreItem>
</file>

<file path=customXml/itemProps3.xml><?xml version="1.0" encoding="utf-8"?>
<ds:datastoreItem xmlns:ds="http://schemas.openxmlformats.org/officeDocument/2006/customXml" ds:itemID="{9C672B9D-503A-4104-B302-A740A134033A}">
  <ds:schemaRefs>
    <ds:schemaRef ds:uri="http://schemas.microsoft.com/office/2006/metadata/properties"/>
    <ds:schemaRef ds:uri="http://schemas.microsoft.com/office/infopath/2007/PartnerControls"/>
    <ds:schemaRef ds:uri="eac27709-20d2-4269-b293-92f270ec644b"/>
    <ds:schemaRef ds:uri="83bee0e0-afe8-4b1f-99e4-80d0fa2d3062"/>
    <ds:schemaRef ds:uri="3d39cc37-9f59-4109-9491-4117bf2f5b6f"/>
    <ds:schemaRef ds:uri="1bb2118a-5a09-48aa-8f65-122ad2cfaed9"/>
  </ds:schemaRefs>
</ds:datastoreItem>
</file>

<file path=docMetadata/LabelInfo.xml><?xml version="1.0" encoding="utf-8"?>
<clbl:labelList xmlns:clbl="http://schemas.microsoft.com/office/2020/mipLabelMetadata">
  <clbl:label id="{3601ef95-4dea-4cfc-9a88-eaef968ce713}" enabled="0" method="" siteId="{3601ef95-4dea-4cfc-9a88-eaef968ce713}" removed="1"/>
</clbl:labelList>
</file>

<file path=docProps/app.xml><?xml version="1.0" encoding="utf-8"?>
<Properties xmlns="http://schemas.openxmlformats.org/officeDocument/2006/extended-properties" xmlns:vt="http://schemas.openxmlformats.org/officeDocument/2006/docPropsVTypes">
  <Template>Office 2013 - 2022 Theme</Template>
  <TotalTime>1320</TotalTime>
  <Words>2085</Words>
  <Application>Microsoft Office PowerPoint</Application>
  <PresentationFormat>Custom</PresentationFormat>
  <Paragraphs>191</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Kavanagh</dc:creator>
  <cp:lastModifiedBy>Bethany Carson</cp:lastModifiedBy>
  <cp:revision>9</cp:revision>
  <dcterms:created xsi:type="dcterms:W3CDTF">2025-02-04T10:26:32Z</dcterms:created>
  <dcterms:modified xsi:type="dcterms:W3CDTF">2026-02-26T17:14:10Z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0x010100C6256D0C9F08D14CB74A78138745E7C2</vt:lpwstr>
  </property>
  <property fmtid="{D5CDD505-2E9C-101B-9397-08002B2CF9AE}" pid="3" name="MediaServiceImageTags">
    <vt:lpwstr/>
  </property>
</Properties>
</file>