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59" r:id="rId5"/>
    <p:sldId id="260" r:id="rId6"/>
    <p:sldId id="262" r:id="rId7"/>
    <p:sldId id="263" r:id="rId8"/>
    <p:sldId id="264" r:id="rId9"/>
    <p:sldId id="265" r:id="rId10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03"/>
    <a:srgbClr val="E84562"/>
    <a:srgbClr val="02C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CD2538-3851-4474-A1B1-A21E7DE3633F}" v="1" dt="2026-02-26T17:12:38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1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carson@sportireland.ie" userId="S::urn:spo:guest#bcarson@sportireland.ie::" providerId="AD" clId="Web-{3C932365-012C-581B-180B-5A3628D63E08}"/>
    <pc:docChg chg="modSld">
      <pc:chgData name="bcarson@sportireland.ie" userId="S::urn:spo:guest#bcarson@sportireland.ie::" providerId="AD" clId="Web-{3C932365-012C-581B-180B-5A3628D63E08}" dt="2026-02-05T20:48:44.484" v="42" actId="20577"/>
      <pc:docMkLst>
        <pc:docMk/>
      </pc:docMkLst>
      <pc:sldChg chg="modSp">
        <pc:chgData name="bcarson@sportireland.ie" userId="S::urn:spo:guest#bcarson@sportireland.ie::" providerId="AD" clId="Web-{3C932365-012C-581B-180B-5A3628D63E08}" dt="2026-02-05T20:48:35.437" v="36" actId="20577"/>
        <pc:sldMkLst>
          <pc:docMk/>
          <pc:sldMk cId="1239408927" sldId="259"/>
        </pc:sldMkLst>
        <pc:spChg chg="mod">
          <ac:chgData name="bcarson@sportireland.ie" userId="S::urn:spo:guest#bcarson@sportireland.ie::" providerId="AD" clId="Web-{3C932365-012C-581B-180B-5A3628D63E08}" dt="2026-02-05T20:48:35.437" v="36" actId="20577"/>
          <ac:spMkLst>
            <pc:docMk/>
            <pc:sldMk cId="1239408927" sldId="259"/>
            <ac:spMk id="5" creationId="{F5236342-436D-93F8-BCB8-43BA8B64E7BA}"/>
          </ac:spMkLst>
        </pc:spChg>
      </pc:sldChg>
      <pc:sldChg chg="modSp">
        <pc:chgData name="bcarson@sportireland.ie" userId="S::urn:spo:guest#bcarson@sportireland.ie::" providerId="AD" clId="Web-{3C932365-012C-581B-180B-5A3628D63E08}" dt="2026-02-05T20:47:44.748" v="10" actId="20577"/>
        <pc:sldMkLst>
          <pc:docMk/>
          <pc:sldMk cId="3932180312" sldId="260"/>
        </pc:sldMkLst>
        <pc:spChg chg="mod">
          <ac:chgData name="bcarson@sportireland.ie" userId="S::urn:spo:guest#bcarson@sportireland.ie::" providerId="AD" clId="Web-{3C932365-012C-581B-180B-5A3628D63E08}" dt="2026-02-05T20:47:44.748" v="10" actId="20577"/>
          <ac:spMkLst>
            <pc:docMk/>
            <pc:sldMk cId="3932180312" sldId="260"/>
            <ac:spMk id="5" creationId="{A8E06B17-721A-D533-704E-D46247F329A0}"/>
          </ac:spMkLst>
        </pc:spChg>
      </pc:sldChg>
      <pc:sldChg chg="modSp">
        <pc:chgData name="bcarson@sportireland.ie" userId="S::urn:spo:guest#bcarson@sportireland.ie::" providerId="AD" clId="Web-{3C932365-012C-581B-180B-5A3628D63E08}" dt="2026-02-05T20:47:31.717" v="5" actId="20577"/>
        <pc:sldMkLst>
          <pc:docMk/>
          <pc:sldMk cId="2394080476" sldId="262"/>
        </pc:sldMkLst>
        <pc:spChg chg="mod">
          <ac:chgData name="bcarson@sportireland.ie" userId="S::urn:spo:guest#bcarson@sportireland.ie::" providerId="AD" clId="Web-{3C932365-012C-581B-180B-5A3628D63E08}" dt="2026-02-05T20:47:31.717" v="5" actId="20577"/>
          <ac:spMkLst>
            <pc:docMk/>
            <pc:sldMk cId="2394080476" sldId="262"/>
            <ac:spMk id="5" creationId="{94FF0EE7-25E1-2602-326C-A7847891DB2C}"/>
          </ac:spMkLst>
        </pc:spChg>
      </pc:sldChg>
    </pc:docChg>
  </pc:docChgLst>
  <pc:docChgLst>
    <pc:chgData name="Meagan Hyland" userId="S::meagan.hyland@teneo.com::0088a318-e46c-432a-b217-2bbb11cc4cf7" providerId="AD" clId="Web-{CBE3B262-F548-DCED-60F2-B9EB7A15FA64}"/>
    <pc:docChg chg="addSld delSld modSld">
      <pc:chgData name="Meagan Hyland" userId="S::meagan.hyland@teneo.com::0088a318-e46c-432a-b217-2bbb11cc4cf7" providerId="AD" clId="Web-{CBE3B262-F548-DCED-60F2-B9EB7A15FA64}" dt="2026-02-04T15:12:49.501" v="44" actId="20577"/>
      <pc:docMkLst>
        <pc:docMk/>
      </pc:docMkLst>
      <pc:sldChg chg="addSp delSp modSp">
        <pc:chgData name="Meagan Hyland" userId="S::meagan.hyland@teneo.com::0088a318-e46c-432a-b217-2bbb11cc4cf7" providerId="AD" clId="Web-{CBE3B262-F548-DCED-60F2-B9EB7A15FA64}" dt="2026-02-04T15:11:39.281" v="30" actId="1076"/>
        <pc:sldMkLst>
          <pc:docMk/>
          <pc:sldMk cId="1239408927" sldId="259"/>
        </pc:sldMkLst>
        <pc:spChg chg="mod">
          <ac:chgData name="Meagan Hyland" userId="S::meagan.hyland@teneo.com::0088a318-e46c-432a-b217-2bbb11cc4cf7" providerId="AD" clId="Web-{CBE3B262-F548-DCED-60F2-B9EB7A15FA64}" dt="2026-02-04T15:11:39.281" v="30" actId="1076"/>
          <ac:spMkLst>
            <pc:docMk/>
            <pc:sldMk cId="1239408927" sldId="259"/>
            <ac:spMk id="5" creationId="{F5236342-436D-93F8-BCB8-43BA8B64E7BA}"/>
          </ac:spMkLst>
        </pc:spChg>
        <pc:spChg chg="mod">
          <ac:chgData name="Meagan Hyland" userId="S::meagan.hyland@teneo.com::0088a318-e46c-432a-b217-2bbb11cc4cf7" providerId="AD" clId="Web-{CBE3B262-F548-DCED-60F2-B9EB7A15FA64}" dt="2026-02-04T15:11:27.281" v="28" actId="1076"/>
          <ac:spMkLst>
            <pc:docMk/>
            <pc:sldMk cId="1239408927" sldId="259"/>
            <ac:spMk id="6" creationId="{4B638D27-4951-7083-21C9-4DAAB0667F9A}"/>
          </ac:spMkLst>
        </pc:spChg>
        <pc:picChg chg="mod ord">
          <ac:chgData name="Meagan Hyland" userId="S::meagan.hyland@teneo.com::0088a318-e46c-432a-b217-2bbb11cc4cf7" providerId="AD" clId="Web-{CBE3B262-F548-DCED-60F2-B9EB7A15FA64}" dt="2026-02-04T15:09:48.655" v="9"/>
          <ac:picMkLst>
            <pc:docMk/>
            <pc:sldMk cId="1239408927" sldId="259"/>
            <ac:picMk id="3" creationId="{062DB6BE-59B6-439D-FC50-6AF342DC67FF}"/>
          </ac:picMkLst>
        </pc:picChg>
        <pc:picChg chg="add mod modCrop">
          <ac:chgData name="Meagan Hyland" userId="S::meagan.hyland@teneo.com::0088a318-e46c-432a-b217-2bbb11cc4cf7" providerId="AD" clId="Web-{CBE3B262-F548-DCED-60F2-B9EB7A15FA64}" dt="2026-02-04T15:11:35.141" v="29" actId="1076"/>
          <ac:picMkLst>
            <pc:docMk/>
            <pc:sldMk cId="1239408927" sldId="259"/>
            <ac:picMk id="7" creationId="{4E002143-6BAF-F874-0780-4CC66C6C76C3}"/>
          </ac:picMkLst>
        </pc:picChg>
      </pc:sldChg>
      <pc:sldChg chg="modSp add replId">
        <pc:chgData name="Meagan Hyland" userId="S::meagan.hyland@teneo.com::0088a318-e46c-432a-b217-2bbb11cc4cf7" providerId="AD" clId="Web-{CBE3B262-F548-DCED-60F2-B9EB7A15FA64}" dt="2026-02-04T15:12:19.814" v="38" actId="20577"/>
        <pc:sldMkLst>
          <pc:docMk/>
          <pc:sldMk cId="3932180312" sldId="260"/>
        </pc:sldMkLst>
        <pc:spChg chg="mod">
          <ac:chgData name="Meagan Hyland" userId="S::meagan.hyland@teneo.com::0088a318-e46c-432a-b217-2bbb11cc4cf7" providerId="AD" clId="Web-{CBE3B262-F548-DCED-60F2-B9EB7A15FA64}" dt="2026-02-04T15:12:19.814" v="38" actId="20577"/>
          <ac:spMkLst>
            <pc:docMk/>
            <pc:sldMk cId="3932180312" sldId="260"/>
            <ac:spMk id="5" creationId="{A8E06B17-721A-D533-704E-D46247F329A0}"/>
          </ac:spMkLst>
        </pc:spChg>
        <pc:picChg chg="mod">
          <ac:chgData name="Meagan Hyland" userId="S::meagan.hyland@teneo.com::0088a318-e46c-432a-b217-2bbb11cc4cf7" providerId="AD" clId="Web-{CBE3B262-F548-DCED-60F2-B9EB7A15FA64}" dt="2026-02-04T15:12:10.594" v="35"/>
          <ac:picMkLst>
            <pc:docMk/>
            <pc:sldMk cId="3932180312" sldId="260"/>
            <ac:picMk id="3" creationId="{4693A9F2-7823-4836-7164-4C75B81996F5}"/>
          </ac:picMkLst>
        </pc:picChg>
      </pc:sldChg>
      <pc:sldChg chg="modSp add replId">
        <pc:chgData name="Meagan Hyland" userId="S::meagan.hyland@teneo.com::0088a318-e46c-432a-b217-2bbb11cc4cf7" providerId="AD" clId="Web-{CBE3B262-F548-DCED-60F2-B9EB7A15FA64}" dt="2026-02-04T15:12:43.485" v="43" actId="20577"/>
        <pc:sldMkLst>
          <pc:docMk/>
          <pc:sldMk cId="2394080476" sldId="262"/>
        </pc:sldMkLst>
        <pc:spChg chg="mod">
          <ac:chgData name="Meagan Hyland" userId="S::meagan.hyland@teneo.com::0088a318-e46c-432a-b217-2bbb11cc4cf7" providerId="AD" clId="Web-{CBE3B262-F548-DCED-60F2-B9EB7A15FA64}" dt="2026-02-04T15:12:43.485" v="43" actId="20577"/>
          <ac:spMkLst>
            <pc:docMk/>
            <pc:sldMk cId="2394080476" sldId="262"/>
            <ac:spMk id="5" creationId="{94FF0EE7-25E1-2602-326C-A7847891DB2C}"/>
          </ac:spMkLst>
        </pc:spChg>
        <pc:picChg chg="mod">
          <ac:chgData name="Meagan Hyland" userId="S::meagan.hyland@teneo.com::0088a318-e46c-432a-b217-2bbb11cc4cf7" providerId="AD" clId="Web-{CBE3B262-F548-DCED-60F2-B9EB7A15FA64}" dt="2026-02-04T15:12:37.314" v="42"/>
          <ac:picMkLst>
            <pc:docMk/>
            <pc:sldMk cId="2394080476" sldId="262"/>
            <ac:picMk id="3" creationId="{2BB15E88-96ED-ADA6-C408-83661B78C2A8}"/>
          </ac:picMkLst>
        </pc:picChg>
      </pc:sldChg>
    </pc:docChg>
  </pc:docChgLst>
  <pc:docChgLst>
    <pc:chgData name="Bethany Carson" userId="fa93c4c4-c496-41ef-aa87-3b31ae89bd76" providerId="ADAL" clId="{1BFAB8BB-F3A2-45A9-A14D-4CD3C4183E11}"/>
    <pc:docChg chg="undo custSel addSld delSld modSld">
      <pc:chgData name="Bethany Carson" userId="fa93c4c4-c496-41ef-aa87-3b31ae89bd76" providerId="ADAL" clId="{1BFAB8BB-F3A2-45A9-A14D-4CD3C4183E11}" dt="2026-02-26T17:12:38.400" v="27"/>
      <pc:docMkLst>
        <pc:docMk/>
      </pc:docMkLst>
      <pc:sldChg chg="modSp mod">
        <pc:chgData name="Bethany Carson" userId="fa93c4c4-c496-41ef-aa87-3b31ae89bd76" providerId="ADAL" clId="{1BFAB8BB-F3A2-45A9-A14D-4CD3C4183E11}" dt="2026-02-09T16:39:50.692" v="12" actId="18131"/>
        <pc:sldMkLst>
          <pc:docMk/>
          <pc:sldMk cId="1239408927" sldId="259"/>
        </pc:sldMkLst>
        <pc:picChg chg="mod modCrop">
          <ac:chgData name="Bethany Carson" userId="fa93c4c4-c496-41ef-aa87-3b31ae89bd76" providerId="ADAL" clId="{1BFAB8BB-F3A2-45A9-A14D-4CD3C4183E11}" dt="2026-02-09T16:39:50.692" v="12" actId="18131"/>
          <ac:picMkLst>
            <pc:docMk/>
            <pc:sldMk cId="1239408927" sldId="259"/>
            <ac:picMk id="7" creationId="{4E002143-6BAF-F874-0780-4CC66C6C76C3}"/>
          </ac:picMkLst>
        </pc:picChg>
      </pc:sldChg>
      <pc:sldChg chg="modSp mod">
        <pc:chgData name="Bethany Carson" userId="fa93c4c4-c496-41ef-aa87-3b31ae89bd76" providerId="ADAL" clId="{1BFAB8BB-F3A2-45A9-A14D-4CD3C4183E11}" dt="2026-02-09T16:43:59.085" v="21" actId="18131"/>
        <pc:sldMkLst>
          <pc:docMk/>
          <pc:sldMk cId="3932180312" sldId="260"/>
        </pc:sldMkLst>
        <pc:picChg chg="mod modCrop">
          <ac:chgData name="Bethany Carson" userId="fa93c4c4-c496-41ef-aa87-3b31ae89bd76" providerId="ADAL" clId="{1BFAB8BB-F3A2-45A9-A14D-4CD3C4183E11}" dt="2026-02-09T16:43:59.085" v="21" actId="18131"/>
          <ac:picMkLst>
            <pc:docMk/>
            <pc:sldMk cId="3932180312" sldId="260"/>
            <ac:picMk id="7" creationId="{42EE2C17-E8FA-EC99-883D-85FAD79227EA}"/>
          </ac:picMkLst>
        </pc:picChg>
      </pc:sldChg>
      <pc:sldChg chg="modSp mod">
        <pc:chgData name="Bethany Carson" userId="fa93c4c4-c496-41ef-aa87-3b31ae89bd76" providerId="ADAL" clId="{1BFAB8BB-F3A2-45A9-A14D-4CD3C4183E11}" dt="2026-02-09T16:44:25.300" v="26" actId="18131"/>
        <pc:sldMkLst>
          <pc:docMk/>
          <pc:sldMk cId="2394080476" sldId="262"/>
        </pc:sldMkLst>
        <pc:picChg chg="mod modCrop">
          <ac:chgData name="Bethany Carson" userId="fa93c4c4-c496-41ef-aa87-3b31ae89bd76" providerId="ADAL" clId="{1BFAB8BB-F3A2-45A9-A14D-4CD3C4183E11}" dt="2026-02-09T16:44:25.300" v="26" actId="18131"/>
          <ac:picMkLst>
            <pc:docMk/>
            <pc:sldMk cId="2394080476" sldId="262"/>
            <ac:picMk id="7" creationId="{CEB15E8C-7A11-F5FC-CE0D-78AAC5E53E0C}"/>
          </ac:picMkLst>
        </pc:picChg>
      </pc:sldChg>
      <pc:sldChg chg="add">
        <pc:chgData name="Bethany Carson" userId="fa93c4c4-c496-41ef-aa87-3b31ae89bd76" providerId="ADAL" clId="{1BFAB8BB-F3A2-45A9-A14D-4CD3C4183E11}" dt="2026-02-26T17:12:38.400" v="27"/>
        <pc:sldMkLst>
          <pc:docMk/>
          <pc:sldMk cId="3469418768" sldId="263"/>
        </pc:sldMkLst>
      </pc:sldChg>
      <pc:sldChg chg="add">
        <pc:chgData name="Bethany Carson" userId="fa93c4c4-c496-41ef-aa87-3b31ae89bd76" providerId="ADAL" clId="{1BFAB8BB-F3A2-45A9-A14D-4CD3C4183E11}" dt="2026-02-26T17:12:38.400" v="27"/>
        <pc:sldMkLst>
          <pc:docMk/>
          <pc:sldMk cId="2482284417" sldId="264"/>
        </pc:sldMkLst>
      </pc:sldChg>
      <pc:sldChg chg="add">
        <pc:chgData name="Bethany Carson" userId="fa93c4c4-c496-41ef-aa87-3b31ae89bd76" providerId="ADAL" clId="{1BFAB8BB-F3A2-45A9-A14D-4CD3C4183E11}" dt="2026-02-26T17:12:38.400" v="27"/>
        <pc:sldMkLst>
          <pc:docMk/>
          <pc:sldMk cId="77179147" sldId="265"/>
        </pc:sldMkLst>
      </pc:sldChg>
    </pc:docChg>
  </pc:docChgLst>
  <pc:docChgLst>
    <pc:chgData name="bcarson@sportireland.ie" userId="S::urn:spo:guest#bcarson@sportireland.ie::" providerId="AD" clId="Web-{637333E6-10B3-F70F-E427-380867769297}"/>
    <pc:docChg chg="modSld">
      <pc:chgData name="bcarson@sportireland.ie" userId="S::urn:spo:guest#bcarson@sportireland.ie::" providerId="AD" clId="Web-{637333E6-10B3-F70F-E427-380867769297}" dt="2026-02-04T10:49:01.087" v="5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94484-1674-044F-9FA1-57EC2EA39D1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35939-D1DD-904B-8FCF-3265DC93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8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A6377-40C8-5417-B07A-AD1BCAF78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AEA7D-D64A-7B11-2694-DB1150FD2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70CA11-649D-DDA8-10AC-91FFB4C79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INSTRUCTIONS:</a:t>
            </a:r>
          </a:p>
          <a:p>
            <a:endParaRPr lang="en-US"/>
          </a:p>
          <a:p>
            <a:r>
              <a:rPr lang="en-US"/>
              <a:t>Place your copy to the right.</a:t>
            </a:r>
          </a:p>
          <a:p>
            <a:endParaRPr lang="en-US"/>
          </a:p>
          <a:p>
            <a:pPr rtl="0" fontAlgn="base"/>
            <a:r>
              <a:rPr lang="en-US" sz="1728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en-US" sz="1728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change the photo, right click on the photo (behind the main footer graphic) and select “Change Picture” &amp; browse for your photo on the computer.</a:t>
            </a:r>
            <a:endParaRPr lang="en-US" sz="1728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r>
              <a:rPr lang="en-US" sz="1400" b="1"/>
              <a:t>Do not change the positioning or size of the background graphic.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“Save” or ”Export” the slide as a jpg image for sharing online. Change the </a:t>
            </a:r>
            <a:r>
              <a:rPr lang="en-US" b="1"/>
              <a:t>output size to at least 1000 pixels wide </a:t>
            </a:r>
            <a:r>
              <a:rPr lang="en-US"/>
              <a:t>when saving/exporting.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0EBED-D8B9-AE22-7C91-C96B7BADA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35939-D1DD-904B-8FCF-3265DC939D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3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39338-57AE-C39C-298B-E6735C9CC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7079B5-1600-6D80-C536-B6EDA1176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CB5F71-2F77-A955-6B1C-E764CADAA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INSTRUCTIONS:</a:t>
            </a:r>
          </a:p>
          <a:p>
            <a:endParaRPr lang="en-US"/>
          </a:p>
          <a:p>
            <a:r>
              <a:rPr lang="en-US"/>
              <a:t>Place your copy to the right.</a:t>
            </a:r>
          </a:p>
          <a:p>
            <a:endParaRPr lang="en-US"/>
          </a:p>
          <a:p>
            <a:pPr rtl="0" fontAlgn="base"/>
            <a:r>
              <a:rPr lang="en-US" sz="1728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en-US" sz="1728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change the photo, right click on the photo (behind the main footer graphic) and select “Change Picture” &amp; browse for your photo on the computer.</a:t>
            </a:r>
            <a:endParaRPr lang="en-US" sz="1728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r>
              <a:rPr lang="en-US" sz="1400" b="1"/>
              <a:t>Do not change the positioning or size of the background graphic.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“Save” or ”Export” the slide as a jpg image for sharing online. Change the </a:t>
            </a:r>
            <a:r>
              <a:rPr lang="en-US" b="1"/>
              <a:t>output size to at least 1000 pixels wide </a:t>
            </a:r>
            <a:r>
              <a:rPr lang="en-US"/>
              <a:t>when saving/exporting.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F05DE-AE92-6FA7-D6C2-322D24FD9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35939-D1DD-904B-8FCF-3265DC939D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7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8095E-6BC9-D2E4-AB61-40B238D6F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46B239-3445-ACCC-A084-ACFB16182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2D209A-004B-22A2-C565-402C656A4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INSTRUCTIONS:</a:t>
            </a:r>
          </a:p>
          <a:p>
            <a:endParaRPr lang="en-US"/>
          </a:p>
          <a:p>
            <a:r>
              <a:rPr lang="en-US"/>
              <a:t>Place your copy to the right.</a:t>
            </a:r>
          </a:p>
          <a:p>
            <a:endParaRPr lang="en-US"/>
          </a:p>
          <a:p>
            <a:pPr rtl="0" fontAlgn="base"/>
            <a:r>
              <a:rPr lang="en-US" sz="1728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en-US" sz="1728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change the photo, right click on the photo (behind the main footer graphic) and select “Change Picture” &amp; browse for your photo on the computer.</a:t>
            </a:r>
            <a:endParaRPr lang="en-US" sz="1728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r>
              <a:rPr lang="en-US" sz="1400" b="1"/>
              <a:t>Do not change the positioning or size of the background graphic.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“Save” or ”Export” the slide as a jpg image for sharing online. Change the </a:t>
            </a:r>
            <a:r>
              <a:rPr lang="en-US" b="1"/>
              <a:t>output size to at least 1000 pixels wide </a:t>
            </a:r>
            <a:r>
              <a:rPr lang="en-US"/>
              <a:t>when saving/exporting.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5FF10-75CE-F01C-D8A3-E57F0DB6A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35939-D1DD-904B-8FCF-3265DC939D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A6377-40C8-5417-B07A-AD1BCAF78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AEA7D-D64A-7B11-2694-DB1150FD2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70CA11-649D-DDA8-10AC-91FFB4C79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INSTRUCTIONS:</a:t>
            </a:r>
          </a:p>
          <a:p>
            <a:endParaRPr lang="en-US"/>
          </a:p>
          <a:p>
            <a:r>
              <a:rPr lang="en-US"/>
              <a:t>Place your copy to the right.</a:t>
            </a:r>
          </a:p>
          <a:p>
            <a:endParaRPr lang="en-US"/>
          </a:p>
          <a:p>
            <a:pPr rtl="0" fontAlgn="base"/>
            <a:r>
              <a:rPr lang="en-US" sz="1728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en-US" sz="1728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change the photo, right click on the photo (behind the main footer graphic) and select “Change Picture” &amp; browse for your photo on the computer.</a:t>
            </a:r>
            <a:endParaRPr lang="en-US" sz="1728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r>
              <a:rPr lang="en-US" sz="1400" b="1"/>
              <a:t>Do not change the positioning or size of the background graphic.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“Save” or ”Export” the slide as a jpg image for sharing online. Change the </a:t>
            </a:r>
            <a:r>
              <a:rPr lang="en-US" b="1"/>
              <a:t>output size to at least 1000 pixels wide </a:t>
            </a:r>
            <a:r>
              <a:rPr lang="en-US"/>
              <a:t>when saving/exporting.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0EBED-D8B9-AE22-7C91-C96B7BADA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35939-D1DD-904B-8FCF-3265DC939D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3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39338-57AE-C39C-298B-E6735C9CC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7079B5-1600-6D80-C536-B6EDA1176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CB5F71-2F77-A955-6B1C-E764CADAA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INSTRUCTIONS:</a:t>
            </a:r>
          </a:p>
          <a:p>
            <a:endParaRPr lang="en-US"/>
          </a:p>
          <a:p>
            <a:r>
              <a:rPr lang="en-US"/>
              <a:t>Place your copy to the right.</a:t>
            </a:r>
          </a:p>
          <a:p>
            <a:endParaRPr lang="en-US"/>
          </a:p>
          <a:p>
            <a:pPr rtl="0" fontAlgn="base"/>
            <a:r>
              <a:rPr lang="en-US" sz="1728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en-US" sz="1728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change the photo, right click on the photo (behind the main footer graphic) and select “Change Picture” &amp; browse for your photo on the computer.</a:t>
            </a:r>
            <a:endParaRPr lang="en-US" sz="1728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r>
              <a:rPr lang="en-US" sz="1400" b="1"/>
              <a:t>Do not change the positioning or size of the background graphic.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“Save” or ”Export” the slide as a jpg image for sharing online. Change the </a:t>
            </a:r>
            <a:r>
              <a:rPr lang="en-US" b="1"/>
              <a:t>output size to at least 1000 pixels wide </a:t>
            </a:r>
            <a:r>
              <a:rPr lang="en-US"/>
              <a:t>when saving/exporting.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F05DE-AE92-6FA7-D6C2-322D24FD9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35939-D1DD-904B-8FCF-3265DC939D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7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8095E-6BC9-D2E4-AB61-40B238D6F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46B239-3445-ACCC-A084-ACFB16182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2D209A-004B-22A2-C565-402C656A4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INSTRUCTIONS:</a:t>
            </a:r>
          </a:p>
          <a:p>
            <a:endParaRPr lang="en-US"/>
          </a:p>
          <a:p>
            <a:r>
              <a:rPr lang="en-US"/>
              <a:t>Place your copy to the right.</a:t>
            </a:r>
          </a:p>
          <a:p>
            <a:endParaRPr lang="en-US"/>
          </a:p>
          <a:p>
            <a:pPr rtl="0" fontAlgn="base"/>
            <a:r>
              <a:rPr lang="en-US" sz="1728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en-US" sz="1728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change the photo, right click on the photo (behind the main footer graphic) and select “Change Picture” &amp; browse for your photo on the computer.</a:t>
            </a:r>
            <a:endParaRPr lang="en-US" sz="1728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r>
              <a:rPr lang="en-US" sz="1400" b="1"/>
              <a:t>Do not change the positioning or size of the background graphic.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“Save” or ”Export” the slide as a jpg image for sharing online. Change the </a:t>
            </a:r>
            <a:r>
              <a:rPr lang="en-US" b="1"/>
              <a:t>output size to at least 1000 pixels wide </a:t>
            </a:r>
            <a:r>
              <a:rPr lang="en-US"/>
              <a:t>when saving/exporting.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5FF10-75CE-F01C-D8A3-E57F0DB6A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35939-D1DD-904B-8FCF-3265DC939D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C3A7-5D64-5B4E-8D85-7956F91ED78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A5B9-BCDC-684F-837F-81EAD2D9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C3A7-5D64-5B4E-8D85-7956F91ED78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A5B9-BCDC-684F-837F-81EAD2D9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6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C3A7-5D64-5B4E-8D85-7956F91ED78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A5B9-BCDC-684F-837F-81EAD2D9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5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C3A7-5D64-5B4E-8D85-7956F91ED78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A5B9-BCDC-684F-837F-81EAD2D9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1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C3A7-5D64-5B4E-8D85-7956F91ED78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A5B9-BCDC-684F-837F-81EAD2D9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4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C3A7-5D64-5B4E-8D85-7956F91ED78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A5B9-BCDC-684F-837F-81EAD2D9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4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730253"/>
            <a:ext cx="11830050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5010150"/>
            <a:ext cx="5831087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C3A7-5D64-5B4E-8D85-7956F91ED78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A5B9-BCDC-684F-837F-81EAD2D9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C3A7-5D64-5B4E-8D85-7956F91ED78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A5B9-BCDC-684F-837F-81EAD2D9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2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C3A7-5D64-5B4E-8D85-7956F91ED78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A5B9-BCDC-684F-837F-81EAD2D9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4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C3A7-5D64-5B4E-8D85-7956F91ED78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A5B9-BCDC-684F-837F-81EAD2D9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6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C3A7-5D64-5B4E-8D85-7956F91ED78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A5B9-BCDC-684F-837F-81EAD2D9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C3A7-5D64-5B4E-8D85-7956F91ED786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DA5B9-BCDC-684F-837F-81EAD2D9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0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F23B5-F891-CAF5-AEF7-69E749DEE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green background with white text&#10;&#10;AI-generated content may be incorrect.">
            <a:extLst>
              <a:ext uri="{FF2B5EF4-FFF2-40B4-BE49-F238E27FC236}">
                <a16:creationId xmlns:a16="http://schemas.microsoft.com/office/drawing/2014/main" id="{062DB6BE-59B6-439D-FC50-6AF342DC67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13716001" cy="13716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638D27-4951-7083-21C9-4DAAB0667F9A}"/>
              </a:ext>
            </a:extLst>
          </p:cNvPr>
          <p:cNvSpPr txBox="1"/>
          <p:nvPr/>
        </p:nvSpPr>
        <p:spPr>
          <a:xfrm>
            <a:off x="680936" y="385179"/>
            <a:ext cx="2085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Space for your logo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36342-436D-93F8-BCB8-43BA8B64E7BA}"/>
              </a:ext>
            </a:extLst>
          </p:cNvPr>
          <p:cNvSpPr txBox="1"/>
          <p:nvPr/>
        </p:nvSpPr>
        <p:spPr>
          <a:xfrm>
            <a:off x="7463060" y="3627120"/>
            <a:ext cx="4602480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“Title of event goes here"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solidFill>
                  <a:srgbClr val="02C18B"/>
                </a:solidFill>
                <a:latin typeface="Arial"/>
                <a:cs typeface="Arial"/>
              </a:rPr>
              <a:t>Tuesday March 4th 8-9pm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002143-6BAF-F874-0780-4CC66C6C76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29" t="843" r="17221" b="37027"/>
          <a:stretch>
            <a:fillRect/>
          </a:stretch>
        </p:blipFill>
        <p:spPr>
          <a:xfrm>
            <a:off x="680936" y="2770356"/>
            <a:ext cx="5157050" cy="51664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3940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77274-EA2B-C610-6272-7DEFF377A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pink background with text&#10;&#10;AI-generated content may be incorrect.">
            <a:extLst>
              <a:ext uri="{FF2B5EF4-FFF2-40B4-BE49-F238E27FC236}">
                <a16:creationId xmlns:a16="http://schemas.microsoft.com/office/drawing/2014/main" id="{4693A9F2-7823-4836-7164-4C75B81996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13716001" cy="13716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5B09FB-1BC7-47CC-AF31-07B80A6CAA10}"/>
              </a:ext>
            </a:extLst>
          </p:cNvPr>
          <p:cNvSpPr txBox="1"/>
          <p:nvPr/>
        </p:nvSpPr>
        <p:spPr>
          <a:xfrm>
            <a:off x="680936" y="353648"/>
            <a:ext cx="2085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Space for your logo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06B17-721A-D533-704E-D46247F329A0}"/>
              </a:ext>
            </a:extLst>
          </p:cNvPr>
          <p:cNvSpPr txBox="1"/>
          <p:nvPr/>
        </p:nvSpPr>
        <p:spPr>
          <a:xfrm>
            <a:off x="7463060" y="3627120"/>
            <a:ext cx="4602480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“Title of event goes here"</a:t>
            </a:r>
          </a:p>
          <a:p>
            <a:endParaRPr lang="en-US" sz="4400" b="1" dirty="0">
              <a:solidFill>
                <a:srgbClr val="E84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solidFill>
                  <a:srgbClr val="E84562"/>
                </a:solidFill>
                <a:latin typeface="Arial"/>
                <a:cs typeface="Arial"/>
              </a:rPr>
              <a:t>Tuesday March 4th 8-9pm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E2C17-E8FA-EC99-883D-85FAD79227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5" t="549" r="15907" b="34828"/>
          <a:stretch>
            <a:fillRect/>
          </a:stretch>
        </p:blipFill>
        <p:spPr>
          <a:xfrm>
            <a:off x="680936" y="2770356"/>
            <a:ext cx="5157050" cy="51664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3218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ADAFA-2D6F-D2FC-B6E5-1A5E13999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yellow background with text&#10;&#10;AI-generated content may be incorrect.">
            <a:extLst>
              <a:ext uri="{FF2B5EF4-FFF2-40B4-BE49-F238E27FC236}">
                <a16:creationId xmlns:a16="http://schemas.microsoft.com/office/drawing/2014/main" id="{2BB15E88-96ED-ADA6-C408-83661B78C2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13716001" cy="13716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00E6C5-1054-DC51-071F-F284E9A20245}"/>
              </a:ext>
            </a:extLst>
          </p:cNvPr>
          <p:cNvSpPr txBox="1"/>
          <p:nvPr/>
        </p:nvSpPr>
        <p:spPr>
          <a:xfrm>
            <a:off x="679546" y="385179"/>
            <a:ext cx="2085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Space for your logo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FF0EE7-25E1-2602-326C-A7847891DB2C}"/>
              </a:ext>
            </a:extLst>
          </p:cNvPr>
          <p:cNvSpPr txBox="1"/>
          <p:nvPr/>
        </p:nvSpPr>
        <p:spPr>
          <a:xfrm>
            <a:off x="7463060" y="3627120"/>
            <a:ext cx="4602480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“Title of event goes here”</a:t>
            </a:r>
          </a:p>
          <a:p>
            <a:endParaRPr lang="en-US" sz="4400" b="1" dirty="0">
              <a:solidFill>
                <a:srgbClr val="E84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solidFill>
                  <a:srgbClr val="FFCE03"/>
                </a:solidFill>
                <a:latin typeface="Arial"/>
                <a:cs typeface="Arial"/>
              </a:rPr>
              <a:t>Tuesday March 4th 8-9pm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B15E8C-7A11-F5FC-CE0D-78AAC5E53E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" t="763" r="16516" b="34619"/>
          <a:stretch>
            <a:fillRect/>
          </a:stretch>
        </p:blipFill>
        <p:spPr>
          <a:xfrm>
            <a:off x="680936" y="2770356"/>
            <a:ext cx="5157050" cy="51664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9408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F23B5-F891-CAF5-AEF7-69E749DEE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DB6BE-59B6-439D-FC50-6AF342DC67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13716001" cy="13716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638D27-4951-7083-21C9-4DAAB0667F9A}"/>
              </a:ext>
            </a:extLst>
          </p:cNvPr>
          <p:cNvSpPr txBox="1"/>
          <p:nvPr/>
        </p:nvSpPr>
        <p:spPr>
          <a:xfrm>
            <a:off x="679546" y="385179"/>
            <a:ext cx="2085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Space for your logo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36342-436D-93F8-BCB8-43BA8B64E7BA}"/>
              </a:ext>
            </a:extLst>
          </p:cNvPr>
          <p:cNvSpPr txBox="1"/>
          <p:nvPr/>
        </p:nvSpPr>
        <p:spPr>
          <a:xfrm>
            <a:off x="7463060" y="3627120"/>
            <a:ext cx="4602480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“Title of event goes here”</a:t>
            </a:r>
          </a:p>
          <a:p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solidFill>
                  <a:srgbClr val="02C18B"/>
                </a:solidFill>
                <a:latin typeface="Arial"/>
                <a:cs typeface="Arial"/>
              </a:rPr>
              <a:t>"Date and time goes here"</a:t>
            </a:r>
            <a:endParaRPr lang="en-US" sz="4400" dirty="0">
              <a:solidFill>
                <a:srgbClr val="02C1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002143-6BAF-F874-0780-4CC66C6C76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62" t="-861" r="18039" b="40240"/>
          <a:stretch>
            <a:fillRect/>
          </a:stretch>
        </p:blipFill>
        <p:spPr>
          <a:xfrm>
            <a:off x="679546" y="2770356"/>
            <a:ext cx="5157050" cy="51664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6941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77274-EA2B-C610-6272-7DEFF377A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3A9F2-7823-4836-7164-4C75B81996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13716001" cy="13716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E06B17-721A-D533-704E-D46247F329A0}"/>
              </a:ext>
            </a:extLst>
          </p:cNvPr>
          <p:cNvSpPr txBox="1"/>
          <p:nvPr/>
        </p:nvSpPr>
        <p:spPr>
          <a:xfrm>
            <a:off x="7463060" y="3627120"/>
            <a:ext cx="4602480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“Title of event goes here”</a:t>
            </a:r>
            <a:endParaRPr lang="en-US" dirty="0">
              <a:solidFill>
                <a:schemeClr val="bg1"/>
              </a:solidFill>
            </a:endParaRPr>
          </a:p>
          <a:p>
            <a:endParaRPr lang="en-US" sz="4400" b="1" dirty="0">
              <a:solidFill>
                <a:srgbClr val="E84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solidFill>
                  <a:srgbClr val="E84562"/>
                </a:solidFill>
                <a:latin typeface="Arial"/>
                <a:cs typeface="Arial"/>
              </a:rPr>
              <a:t>"Date and time goes here"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E2C17-E8FA-EC99-883D-85FAD79227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56" t="-890" r="18000" b="40234"/>
          <a:stretch>
            <a:fillRect/>
          </a:stretch>
        </p:blipFill>
        <p:spPr>
          <a:xfrm>
            <a:off x="680936" y="2770356"/>
            <a:ext cx="5157050" cy="5166433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ED1ACC-D857-5340-5D9F-3B03576A40A1}"/>
              </a:ext>
            </a:extLst>
          </p:cNvPr>
          <p:cNvSpPr txBox="1"/>
          <p:nvPr/>
        </p:nvSpPr>
        <p:spPr>
          <a:xfrm>
            <a:off x="679546" y="385179"/>
            <a:ext cx="2085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Space for your logo</a:t>
            </a:r>
          </a:p>
        </p:txBody>
      </p:sp>
    </p:spTree>
    <p:extLst>
      <p:ext uri="{BB962C8B-B14F-4D97-AF65-F5344CB8AC3E}">
        <p14:creationId xmlns:p14="http://schemas.microsoft.com/office/powerpoint/2010/main" val="248228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ADAFA-2D6F-D2FC-B6E5-1A5E13999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15E88-96ED-ADA6-C408-83661B78C2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13716001" cy="13716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FF0EE7-25E1-2602-326C-A7847891DB2C}"/>
              </a:ext>
            </a:extLst>
          </p:cNvPr>
          <p:cNvSpPr txBox="1"/>
          <p:nvPr/>
        </p:nvSpPr>
        <p:spPr>
          <a:xfrm>
            <a:off x="7463060" y="3627120"/>
            <a:ext cx="4602480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“Title of event goes here”</a:t>
            </a:r>
            <a:endParaRPr lang="en-US" dirty="0">
              <a:solidFill>
                <a:schemeClr val="bg1"/>
              </a:solidFill>
            </a:endParaRPr>
          </a:p>
          <a:p>
            <a:endParaRPr lang="en-US" sz="4400" b="1" dirty="0">
              <a:solidFill>
                <a:srgbClr val="E84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solidFill>
                  <a:srgbClr val="FFCE03"/>
                </a:solidFill>
                <a:latin typeface="Arial"/>
                <a:cs typeface="Arial"/>
              </a:rPr>
              <a:t>"Date and time goes here"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B15E8C-7A11-F5FC-CE0D-78AAC5E53E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" t="4" r="11479" b="31479"/>
          <a:stretch>
            <a:fillRect/>
          </a:stretch>
        </p:blipFill>
        <p:spPr>
          <a:xfrm>
            <a:off x="680936" y="2770356"/>
            <a:ext cx="5157050" cy="5166433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8AE8D-C38B-5C70-F994-E3D85A495538}"/>
              </a:ext>
            </a:extLst>
          </p:cNvPr>
          <p:cNvSpPr txBox="1"/>
          <p:nvPr/>
        </p:nvSpPr>
        <p:spPr>
          <a:xfrm>
            <a:off x="679546" y="385179"/>
            <a:ext cx="2085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Space for your logo</a:t>
            </a:r>
          </a:p>
        </p:txBody>
      </p:sp>
    </p:spTree>
    <p:extLst>
      <p:ext uri="{BB962C8B-B14F-4D97-AF65-F5344CB8AC3E}">
        <p14:creationId xmlns:p14="http://schemas.microsoft.com/office/powerpoint/2010/main" val="77179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256D0C9F08D14CB74A78138745E7C2" ma:contentTypeVersion="16" ma:contentTypeDescription="Create a new document." ma:contentTypeScope="" ma:versionID="b11ee9795205cb3a6d23617ccec063bd">
  <xsd:schema xmlns:xsd="http://www.w3.org/2001/XMLSchema" xmlns:xs="http://www.w3.org/2001/XMLSchema" xmlns:p="http://schemas.microsoft.com/office/2006/metadata/properties" xmlns:ns2="1bb2118a-5a09-48aa-8f65-122ad2cfaed9" xmlns:ns3="3d39cc37-9f59-4109-9491-4117bf2f5b6f" targetNamespace="http://schemas.microsoft.com/office/2006/metadata/properties" ma:root="true" ma:fieldsID="56e080f71e09e3514b63a10554db11c3" ns2:_="" ns3:_="">
    <xsd:import namespace="1bb2118a-5a09-48aa-8f65-122ad2cfaed9"/>
    <xsd:import namespace="3d39cc37-9f59-4109-9491-4117bf2f5b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2118a-5a09-48aa-8f65-122ad2cfae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17316f1-e1a1-45fb-b8c9-5dbd39cb2f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9cc37-9f59-4109-9491-4117bf2f5b6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6544cc5-4de1-476c-8ffc-c1727548f29f}" ma:internalName="TaxCatchAll" ma:showField="CatchAllData" ma:web="3d39cc37-9f59-4109-9491-4117bf2f5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39cc37-9f59-4109-9491-4117bf2f5b6f" xsi:nil="true"/>
    <lcf76f155ced4ddcb4097134ff3c332f xmlns="1bb2118a-5a09-48aa-8f65-122ad2cfaed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1C0CDA-1317-499B-B2E4-44375D57FF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61CDD0-5BCA-42D4-AB3D-F5C13E6FA5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b2118a-5a09-48aa-8f65-122ad2cfaed9"/>
    <ds:schemaRef ds:uri="3d39cc37-9f59-4109-9491-4117bf2f5b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1D23D6-6060-4BB5-9498-F6887574D90F}">
  <ds:schemaRefs>
    <ds:schemaRef ds:uri="83bee0e0-afe8-4b1f-99e4-80d0fa2d3062"/>
    <ds:schemaRef ds:uri="eac27709-20d2-4269-b293-92f270ec64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d39cc37-9f59-4109-9491-4117bf2f5b6f"/>
    <ds:schemaRef ds:uri="1bb2118a-5a09-48aa-8f65-122ad2cfaed9"/>
  </ds:schemaRefs>
</ds:datastoreItem>
</file>

<file path=docMetadata/LabelInfo.xml><?xml version="1.0" encoding="utf-8"?>
<clbl:labelList xmlns:clbl="http://schemas.microsoft.com/office/2020/mipLabelMetadata">
  <clbl:label id="{3601ef95-4dea-4cfc-9a88-eaef968ce713}" enabled="0" method="" siteId="{3601ef95-4dea-4cfc-9a88-eaef968ce71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</TotalTime>
  <Words>621</Words>
  <Application>Microsoft Office PowerPoint</Application>
  <PresentationFormat>Custom</PresentationFormat>
  <Paragraphs>84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Kavanagh</dc:creator>
  <cp:lastModifiedBy>Bethany Carson</cp:lastModifiedBy>
  <cp:revision>48</cp:revision>
  <dcterms:created xsi:type="dcterms:W3CDTF">2025-02-04T10:23:57Z</dcterms:created>
  <dcterms:modified xsi:type="dcterms:W3CDTF">2026-02-26T17:12:42Z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0x010100C6256D0C9F08D14CB74A78138745E7C2</vt:lpwstr>
  </property>
</Properties>
</file>