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3"/>
  </p:notesMasterIdLst>
  <p:sldIdLst>
    <p:sldId id="260" r:id="rId5"/>
    <p:sldId id="261" r:id="rId6"/>
    <p:sldId id="262" r:id="rId7"/>
    <p:sldId id="265" r:id="rId8"/>
    <p:sldId id="264" r:id="rId9"/>
    <p:sldId id="263" r:id="rId10"/>
    <p:sldId id="271" r:id="rId11"/>
    <p:sldId id="270" r:id="rId12"/>
    <p:sldId id="269" r:id="rId13"/>
    <p:sldId id="272" r:id="rId14"/>
    <p:sldId id="273" r:id="rId15"/>
    <p:sldId id="266" r:id="rId16"/>
    <p:sldId id="274" r:id="rId17"/>
    <p:sldId id="275" r:id="rId18"/>
    <p:sldId id="276" r:id="rId19"/>
    <p:sldId id="277" r:id="rId20"/>
    <p:sldId id="278" r:id="rId21"/>
    <p:sldId id="279" r:id="rId22"/>
  </p:sldIdLst>
  <p:sldSz cx="13716000" cy="17146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C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891A30-1E24-448A-B58E-2D488870564B}" v="1" dt="2026-02-26T17:11:08.8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723" autoAdjust="0"/>
  </p:normalViewPr>
  <p:slideViewPr>
    <p:cSldViewPr snapToGrid="0">
      <p:cViewPr varScale="1">
        <p:scale>
          <a:sx n="51" d="100"/>
          <a:sy n="51" d="100"/>
        </p:scale>
        <p:origin x="2634" y="138"/>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any Carson" userId="S::bcarson@sportireland.ie::fa93c4c4-c496-41ef-aa87-3b31ae89bd76" providerId="AD" clId="Web-{020C457D-760E-F9B6-D0DE-1634E7EBAC1E}"/>
    <pc:docChg chg="modSld">
      <pc:chgData name="Bethany Carson" userId="S::bcarson@sportireland.ie::fa93c4c4-c496-41ef-aa87-3b31ae89bd76" providerId="AD" clId="Web-{020C457D-760E-F9B6-D0DE-1634E7EBAC1E}" dt="2026-02-09T22:27:24.040" v="59"/>
      <pc:docMkLst>
        <pc:docMk/>
      </pc:docMkLst>
      <pc:sldChg chg="modNotes">
        <pc:chgData name="Bethany Carson" userId="S::bcarson@sportireland.ie::fa93c4c4-c496-41ef-aa87-3b31ae89bd76" providerId="AD" clId="Web-{020C457D-760E-F9B6-D0DE-1634E7EBAC1E}" dt="2026-02-09T22:27:24.040" v="59"/>
        <pc:sldMkLst>
          <pc:docMk/>
          <pc:sldMk cId="686932143" sldId="260"/>
        </pc:sldMkLst>
      </pc:sldChg>
    </pc:docChg>
  </pc:docChgLst>
  <pc:docChgLst>
    <pc:chgData name="bcarson@sportireland.ie" userId="S::urn:spo:guest#bcarson@sportireland.ie::" providerId="AD" clId="Web-{4B6DC453-EFFF-877A-8D09-1EE5DBD07062}"/>
    <pc:docChg chg="modSld">
      <pc:chgData name="bcarson@sportireland.ie" userId="S::urn:spo:guest#bcarson@sportireland.ie::" providerId="AD" clId="Web-{4B6DC453-EFFF-877A-8D09-1EE5DBD07062}" dt="2026-02-04T10:42:26.714" v="4" actId="1076"/>
      <pc:docMkLst>
        <pc:docMk/>
      </pc:docMkLst>
    </pc:docChg>
  </pc:docChgLst>
  <pc:docChgLst>
    <pc:chgData name="Bethany Carson" userId="fa93c4c4-c496-41ef-aa87-3b31ae89bd76" providerId="ADAL" clId="{1BFAB8BB-F3A2-45A9-A14D-4CD3C4183E11}"/>
    <pc:docChg chg="custSel addSld delSld modSld">
      <pc:chgData name="Bethany Carson" userId="fa93c4c4-c496-41ef-aa87-3b31ae89bd76" providerId="ADAL" clId="{1BFAB8BB-F3A2-45A9-A14D-4CD3C4183E11}" dt="2026-02-26T17:11:08.889" v="468"/>
      <pc:docMkLst>
        <pc:docMk/>
      </pc:docMkLst>
      <pc:sldChg chg="modSp mod modNotesTx">
        <pc:chgData name="Bethany Carson" userId="fa93c4c4-c496-41ef-aa87-3b31ae89bd76" providerId="ADAL" clId="{1BFAB8BB-F3A2-45A9-A14D-4CD3C4183E11}" dt="2026-02-09T21:15:43.249" v="467" actId="113"/>
        <pc:sldMkLst>
          <pc:docMk/>
          <pc:sldMk cId="686932143" sldId="260"/>
        </pc:sldMkLst>
        <pc:picChg chg="mod modCrop">
          <ac:chgData name="Bethany Carson" userId="fa93c4c4-c496-41ef-aa87-3b31ae89bd76" providerId="ADAL" clId="{1BFAB8BB-F3A2-45A9-A14D-4CD3C4183E11}" dt="2026-02-09T16:45:34.062" v="15" actId="18131"/>
          <ac:picMkLst>
            <pc:docMk/>
            <pc:sldMk cId="686932143" sldId="260"/>
            <ac:picMk id="11" creationId="{769F2991-D808-DDDB-F697-5F507603B886}"/>
          </ac:picMkLst>
        </pc:picChg>
      </pc:sldChg>
      <pc:sldChg chg="modSp mod">
        <pc:chgData name="Bethany Carson" userId="fa93c4c4-c496-41ef-aa87-3b31ae89bd76" providerId="ADAL" clId="{1BFAB8BB-F3A2-45A9-A14D-4CD3C4183E11}" dt="2026-02-09T16:45:50.694" v="17" actId="18131"/>
        <pc:sldMkLst>
          <pc:docMk/>
          <pc:sldMk cId="2169293840" sldId="261"/>
        </pc:sldMkLst>
        <pc:picChg chg="mod modCrop">
          <ac:chgData name="Bethany Carson" userId="fa93c4c4-c496-41ef-aa87-3b31ae89bd76" providerId="ADAL" clId="{1BFAB8BB-F3A2-45A9-A14D-4CD3C4183E11}" dt="2026-02-09T16:45:50.694" v="17" actId="18131"/>
          <ac:picMkLst>
            <pc:docMk/>
            <pc:sldMk cId="2169293840" sldId="261"/>
            <ac:picMk id="11" creationId="{B701F58A-A4EE-87D6-F859-F963333C0145}"/>
          </ac:picMkLst>
        </pc:picChg>
      </pc:sldChg>
      <pc:sldChg chg="modSp mod">
        <pc:chgData name="Bethany Carson" userId="fa93c4c4-c496-41ef-aa87-3b31ae89bd76" providerId="ADAL" clId="{1BFAB8BB-F3A2-45A9-A14D-4CD3C4183E11}" dt="2026-02-09T16:46:21.626" v="21" actId="18131"/>
        <pc:sldMkLst>
          <pc:docMk/>
          <pc:sldMk cId="240895597" sldId="262"/>
        </pc:sldMkLst>
        <pc:picChg chg="mod modCrop">
          <ac:chgData name="Bethany Carson" userId="fa93c4c4-c496-41ef-aa87-3b31ae89bd76" providerId="ADAL" clId="{1BFAB8BB-F3A2-45A9-A14D-4CD3C4183E11}" dt="2026-02-09T16:46:21.626" v="21" actId="18131"/>
          <ac:picMkLst>
            <pc:docMk/>
            <pc:sldMk cId="240895597" sldId="262"/>
            <ac:picMk id="3" creationId="{29B8CDD2-32C5-AA92-8759-EA8BF499C0B3}"/>
          </ac:picMkLst>
        </pc:picChg>
      </pc:sldChg>
      <pc:sldChg chg="modSp mod">
        <pc:chgData name="Bethany Carson" userId="fa93c4c4-c496-41ef-aa87-3b31ae89bd76" providerId="ADAL" clId="{1BFAB8BB-F3A2-45A9-A14D-4CD3C4183E11}" dt="2026-02-09T16:48:05.267" v="36" actId="18131"/>
        <pc:sldMkLst>
          <pc:docMk/>
          <pc:sldMk cId="3530854881" sldId="263"/>
        </pc:sldMkLst>
        <pc:picChg chg="mod modCrop">
          <ac:chgData name="Bethany Carson" userId="fa93c4c4-c496-41ef-aa87-3b31ae89bd76" providerId="ADAL" clId="{1BFAB8BB-F3A2-45A9-A14D-4CD3C4183E11}" dt="2026-02-09T16:48:05.267" v="36" actId="18131"/>
          <ac:picMkLst>
            <pc:docMk/>
            <pc:sldMk cId="3530854881" sldId="263"/>
            <ac:picMk id="11" creationId="{AABC530B-E620-C04B-B3E7-A3EE37F30072}"/>
          </ac:picMkLst>
        </pc:picChg>
      </pc:sldChg>
      <pc:sldChg chg="modSp mod">
        <pc:chgData name="Bethany Carson" userId="fa93c4c4-c496-41ef-aa87-3b31ae89bd76" providerId="ADAL" clId="{1BFAB8BB-F3A2-45A9-A14D-4CD3C4183E11}" dt="2026-02-09T16:47:30.007" v="33" actId="18131"/>
        <pc:sldMkLst>
          <pc:docMk/>
          <pc:sldMk cId="1937739129" sldId="264"/>
        </pc:sldMkLst>
        <pc:picChg chg="mod modCrop">
          <ac:chgData name="Bethany Carson" userId="fa93c4c4-c496-41ef-aa87-3b31ae89bd76" providerId="ADAL" clId="{1BFAB8BB-F3A2-45A9-A14D-4CD3C4183E11}" dt="2026-02-09T16:47:30.007" v="33" actId="18131"/>
          <ac:picMkLst>
            <pc:docMk/>
            <pc:sldMk cId="1937739129" sldId="264"/>
            <ac:picMk id="11" creationId="{30619E4A-3F47-DE9D-B66A-E87F6AD6B51E}"/>
          </ac:picMkLst>
        </pc:picChg>
      </pc:sldChg>
      <pc:sldChg chg="addSp delSp modSp mod">
        <pc:chgData name="Bethany Carson" userId="fa93c4c4-c496-41ef-aa87-3b31ae89bd76" providerId="ADAL" clId="{1BFAB8BB-F3A2-45A9-A14D-4CD3C4183E11}" dt="2026-02-09T16:47:11.785" v="30" actId="18131"/>
        <pc:sldMkLst>
          <pc:docMk/>
          <pc:sldMk cId="1483679365" sldId="265"/>
        </pc:sldMkLst>
        <pc:picChg chg="mod modCrop">
          <ac:chgData name="Bethany Carson" userId="fa93c4c4-c496-41ef-aa87-3b31ae89bd76" providerId="ADAL" clId="{1BFAB8BB-F3A2-45A9-A14D-4CD3C4183E11}" dt="2026-02-09T16:47:11.785" v="30" actId="18131"/>
          <ac:picMkLst>
            <pc:docMk/>
            <pc:sldMk cId="1483679365" sldId="265"/>
            <ac:picMk id="11" creationId="{6D6BEF66-3337-2554-133B-70197E93BC82}"/>
          </ac:picMkLst>
        </pc:picChg>
      </pc:sldChg>
      <pc:sldChg chg="add del">
        <pc:chgData name="Bethany Carson" userId="fa93c4c4-c496-41ef-aa87-3b31ae89bd76" providerId="ADAL" clId="{1BFAB8BB-F3A2-45A9-A14D-4CD3C4183E11}" dt="2026-02-26T17:11:08.889" v="468"/>
        <pc:sldMkLst>
          <pc:docMk/>
          <pc:sldMk cId="2086118071" sldId="266"/>
        </pc:sldMkLst>
      </pc:sldChg>
      <pc:sldChg chg="modSp mod">
        <pc:chgData name="Bethany Carson" userId="fa93c4c4-c496-41ef-aa87-3b31ae89bd76" providerId="ADAL" clId="{1BFAB8BB-F3A2-45A9-A14D-4CD3C4183E11}" dt="2026-02-09T16:50:08.544" v="49" actId="18131"/>
        <pc:sldMkLst>
          <pc:docMk/>
          <pc:sldMk cId="1957930482" sldId="269"/>
        </pc:sldMkLst>
        <pc:picChg chg="mod modCrop">
          <ac:chgData name="Bethany Carson" userId="fa93c4c4-c496-41ef-aa87-3b31ae89bd76" providerId="ADAL" clId="{1BFAB8BB-F3A2-45A9-A14D-4CD3C4183E11}" dt="2026-02-09T16:50:08.544" v="49" actId="18131"/>
          <ac:picMkLst>
            <pc:docMk/>
            <pc:sldMk cId="1957930482" sldId="269"/>
            <ac:picMk id="11" creationId="{A3535E34-726C-3E20-BFD1-1356FFE72ED0}"/>
          </ac:picMkLst>
        </pc:picChg>
      </pc:sldChg>
      <pc:sldChg chg="modSp mod">
        <pc:chgData name="Bethany Carson" userId="fa93c4c4-c496-41ef-aa87-3b31ae89bd76" providerId="ADAL" clId="{1BFAB8BB-F3A2-45A9-A14D-4CD3C4183E11}" dt="2026-02-09T16:49:48.752" v="46" actId="18131"/>
        <pc:sldMkLst>
          <pc:docMk/>
          <pc:sldMk cId="3875024437" sldId="270"/>
        </pc:sldMkLst>
        <pc:picChg chg="mod modCrop">
          <ac:chgData name="Bethany Carson" userId="fa93c4c4-c496-41ef-aa87-3b31ae89bd76" providerId="ADAL" clId="{1BFAB8BB-F3A2-45A9-A14D-4CD3C4183E11}" dt="2026-02-09T16:49:48.752" v="46" actId="18131"/>
          <ac:picMkLst>
            <pc:docMk/>
            <pc:sldMk cId="3875024437" sldId="270"/>
            <ac:picMk id="11" creationId="{5D45F42A-5DA2-6CB4-35DC-5DCE2BD5AC75}"/>
          </ac:picMkLst>
        </pc:picChg>
      </pc:sldChg>
      <pc:sldChg chg="modSp mod">
        <pc:chgData name="Bethany Carson" userId="fa93c4c4-c496-41ef-aa87-3b31ae89bd76" providerId="ADAL" clId="{1BFAB8BB-F3A2-45A9-A14D-4CD3C4183E11}" dt="2026-02-09T16:49:32.927" v="43" actId="18131"/>
        <pc:sldMkLst>
          <pc:docMk/>
          <pc:sldMk cId="3193756575" sldId="271"/>
        </pc:sldMkLst>
        <pc:picChg chg="mod modCrop">
          <ac:chgData name="Bethany Carson" userId="fa93c4c4-c496-41ef-aa87-3b31ae89bd76" providerId="ADAL" clId="{1BFAB8BB-F3A2-45A9-A14D-4CD3C4183E11}" dt="2026-02-09T16:49:32.927" v="43" actId="18131"/>
          <ac:picMkLst>
            <pc:docMk/>
            <pc:sldMk cId="3193756575" sldId="271"/>
            <ac:picMk id="11" creationId="{E0442202-7A2F-CDCF-6D4B-E1AE364D9E01}"/>
          </ac:picMkLst>
        </pc:picChg>
      </pc:sldChg>
      <pc:sldChg chg="add">
        <pc:chgData name="Bethany Carson" userId="fa93c4c4-c496-41ef-aa87-3b31ae89bd76" providerId="ADAL" clId="{1BFAB8BB-F3A2-45A9-A14D-4CD3C4183E11}" dt="2026-02-26T17:11:08.889" v="468"/>
        <pc:sldMkLst>
          <pc:docMk/>
          <pc:sldMk cId="3889786523" sldId="272"/>
        </pc:sldMkLst>
      </pc:sldChg>
      <pc:sldChg chg="add">
        <pc:chgData name="Bethany Carson" userId="fa93c4c4-c496-41ef-aa87-3b31ae89bd76" providerId="ADAL" clId="{1BFAB8BB-F3A2-45A9-A14D-4CD3C4183E11}" dt="2026-02-26T17:11:08.889" v="468"/>
        <pc:sldMkLst>
          <pc:docMk/>
          <pc:sldMk cId="433744251" sldId="273"/>
        </pc:sldMkLst>
      </pc:sldChg>
      <pc:sldChg chg="add">
        <pc:chgData name="Bethany Carson" userId="fa93c4c4-c496-41ef-aa87-3b31ae89bd76" providerId="ADAL" clId="{1BFAB8BB-F3A2-45A9-A14D-4CD3C4183E11}" dt="2026-02-26T17:11:08.889" v="468"/>
        <pc:sldMkLst>
          <pc:docMk/>
          <pc:sldMk cId="2834132846" sldId="274"/>
        </pc:sldMkLst>
      </pc:sldChg>
      <pc:sldChg chg="add">
        <pc:chgData name="Bethany Carson" userId="fa93c4c4-c496-41ef-aa87-3b31ae89bd76" providerId="ADAL" clId="{1BFAB8BB-F3A2-45A9-A14D-4CD3C4183E11}" dt="2026-02-26T17:11:08.889" v="468"/>
        <pc:sldMkLst>
          <pc:docMk/>
          <pc:sldMk cId="826823035" sldId="275"/>
        </pc:sldMkLst>
      </pc:sldChg>
      <pc:sldChg chg="add">
        <pc:chgData name="Bethany Carson" userId="fa93c4c4-c496-41ef-aa87-3b31ae89bd76" providerId="ADAL" clId="{1BFAB8BB-F3A2-45A9-A14D-4CD3C4183E11}" dt="2026-02-26T17:11:08.889" v="468"/>
        <pc:sldMkLst>
          <pc:docMk/>
          <pc:sldMk cId="3049023965" sldId="276"/>
        </pc:sldMkLst>
      </pc:sldChg>
      <pc:sldChg chg="add">
        <pc:chgData name="Bethany Carson" userId="fa93c4c4-c496-41ef-aa87-3b31ae89bd76" providerId="ADAL" clId="{1BFAB8BB-F3A2-45A9-A14D-4CD3C4183E11}" dt="2026-02-26T17:11:08.889" v="468"/>
        <pc:sldMkLst>
          <pc:docMk/>
          <pc:sldMk cId="3361529229" sldId="277"/>
        </pc:sldMkLst>
      </pc:sldChg>
      <pc:sldChg chg="add">
        <pc:chgData name="Bethany Carson" userId="fa93c4c4-c496-41ef-aa87-3b31ae89bd76" providerId="ADAL" clId="{1BFAB8BB-F3A2-45A9-A14D-4CD3C4183E11}" dt="2026-02-26T17:11:08.889" v="468"/>
        <pc:sldMkLst>
          <pc:docMk/>
          <pc:sldMk cId="142895582" sldId="278"/>
        </pc:sldMkLst>
      </pc:sldChg>
      <pc:sldChg chg="add">
        <pc:chgData name="Bethany Carson" userId="fa93c4c4-c496-41ef-aa87-3b31ae89bd76" providerId="ADAL" clId="{1BFAB8BB-F3A2-45A9-A14D-4CD3C4183E11}" dt="2026-02-26T17:11:08.889" v="468"/>
        <pc:sldMkLst>
          <pc:docMk/>
          <pc:sldMk cId="3361682344" sldId="279"/>
        </pc:sldMkLst>
      </pc:sldChg>
    </pc:docChg>
  </pc:docChgLst>
  <pc:docChgLst>
    <pc:chgData name="Meagan Hyland" userId="S::meagan.hyland@teneo.com::0088a318-e46c-432a-b217-2bbb11cc4cf7" providerId="AD" clId="Web-{C6127523-1112-3CC1-C8D5-04BA4D6DB0E6}"/>
    <pc:docChg chg="modSld">
      <pc:chgData name="Meagan Hyland" userId="S::meagan.hyland@teneo.com::0088a318-e46c-432a-b217-2bbb11cc4cf7" providerId="AD" clId="Web-{C6127523-1112-3CC1-C8D5-04BA4D6DB0E6}" dt="2026-02-06T09:31:26.324" v="0"/>
      <pc:docMkLst>
        <pc:docMk/>
      </pc:docMkLst>
    </pc:docChg>
  </pc:docChgLst>
  <pc:docChgLst>
    <pc:chgData name="Meagan Hyland" userId="S::meagan.hyland@teneo.com::0088a318-e46c-432a-b217-2bbb11cc4cf7" providerId="AD" clId="Web-{D6966D6D-43D1-AEDA-F5C6-EA9DAC77C1E0}"/>
    <pc:docChg chg="modSld">
      <pc:chgData name="Meagan Hyland" userId="S::meagan.hyland@teneo.com::0088a318-e46c-432a-b217-2bbb11cc4cf7" providerId="AD" clId="Web-{D6966D6D-43D1-AEDA-F5C6-EA9DAC77C1E0}" dt="2026-02-06T09:31:01.925" v="19"/>
      <pc:docMkLst>
        <pc:docMk/>
      </pc:docMkLst>
      <pc:sldChg chg="addSp delSp modSp">
        <pc:chgData name="Meagan Hyland" userId="S::meagan.hyland@teneo.com::0088a318-e46c-432a-b217-2bbb11cc4cf7" providerId="AD" clId="Web-{D6966D6D-43D1-AEDA-F5C6-EA9DAC77C1E0}" dt="2026-02-06T09:30:17.766" v="9"/>
        <pc:sldMkLst>
          <pc:docMk/>
          <pc:sldMk cId="2169293840" sldId="261"/>
        </pc:sldMkLst>
        <pc:picChg chg="mod modCrop">
          <ac:chgData name="Meagan Hyland" userId="S::meagan.hyland@teneo.com::0088a318-e46c-432a-b217-2bbb11cc4cf7" providerId="AD" clId="Web-{D6966D6D-43D1-AEDA-F5C6-EA9DAC77C1E0}" dt="2026-02-06T09:30:14.313" v="8"/>
          <ac:picMkLst>
            <pc:docMk/>
            <pc:sldMk cId="2169293840" sldId="261"/>
            <ac:picMk id="2" creationId="{DA3B5F06-AA72-1D29-0592-D47149CE6BAE}"/>
          </ac:picMkLst>
        </pc:picChg>
      </pc:sldChg>
      <pc:sldChg chg="addSp modSp">
        <pc:chgData name="Meagan Hyland" userId="S::meagan.hyland@teneo.com::0088a318-e46c-432a-b217-2bbb11cc4cf7" providerId="AD" clId="Web-{D6966D6D-43D1-AEDA-F5C6-EA9DAC77C1E0}" dt="2026-02-06T09:30:29.642" v="13"/>
        <pc:sldMkLst>
          <pc:docMk/>
          <pc:sldMk cId="240895597" sldId="262"/>
        </pc:sldMkLst>
        <pc:picChg chg="add mod modCrop">
          <ac:chgData name="Meagan Hyland" userId="S::meagan.hyland@teneo.com::0088a318-e46c-432a-b217-2bbb11cc4cf7" providerId="AD" clId="Web-{D6966D6D-43D1-AEDA-F5C6-EA9DAC77C1E0}" dt="2026-02-06T09:30:29.642" v="13"/>
          <ac:picMkLst>
            <pc:docMk/>
            <pc:sldMk cId="240895597" sldId="262"/>
            <ac:picMk id="2" creationId="{65FC362B-2F4C-4044-9AAE-C40E618A9D46}"/>
          </ac:picMkLst>
        </pc:picChg>
      </pc:sldChg>
      <pc:sldChg chg="addSp">
        <pc:chgData name="Meagan Hyland" userId="S::meagan.hyland@teneo.com::0088a318-e46c-432a-b217-2bbb11cc4cf7" providerId="AD" clId="Web-{D6966D6D-43D1-AEDA-F5C6-EA9DAC77C1E0}" dt="2026-02-06T09:30:37.643" v="14"/>
        <pc:sldMkLst>
          <pc:docMk/>
          <pc:sldMk cId="3530854881" sldId="263"/>
        </pc:sldMkLst>
        <pc:picChg chg="add">
          <ac:chgData name="Meagan Hyland" userId="S::meagan.hyland@teneo.com::0088a318-e46c-432a-b217-2bbb11cc4cf7" providerId="AD" clId="Web-{D6966D6D-43D1-AEDA-F5C6-EA9DAC77C1E0}" dt="2026-02-06T09:30:37.643" v="14"/>
          <ac:picMkLst>
            <pc:docMk/>
            <pc:sldMk cId="3530854881" sldId="263"/>
            <ac:picMk id="3" creationId="{2DBE0FED-8AAC-DB33-A452-F495C366FCA3}"/>
          </ac:picMkLst>
        </pc:picChg>
      </pc:sldChg>
      <pc:sldChg chg="addSp">
        <pc:chgData name="Meagan Hyland" userId="S::meagan.hyland@teneo.com::0088a318-e46c-432a-b217-2bbb11cc4cf7" providerId="AD" clId="Web-{D6966D6D-43D1-AEDA-F5C6-EA9DAC77C1E0}" dt="2026-02-06T09:30:42.362" v="15"/>
        <pc:sldMkLst>
          <pc:docMk/>
          <pc:sldMk cId="1957930482" sldId="269"/>
        </pc:sldMkLst>
        <pc:picChg chg="add">
          <ac:chgData name="Meagan Hyland" userId="S::meagan.hyland@teneo.com::0088a318-e46c-432a-b217-2bbb11cc4cf7" providerId="AD" clId="Web-{D6966D6D-43D1-AEDA-F5C6-EA9DAC77C1E0}" dt="2026-02-06T09:30:42.362" v="15"/>
          <ac:picMkLst>
            <pc:docMk/>
            <pc:sldMk cId="1957930482" sldId="269"/>
            <ac:picMk id="3" creationId="{7E53816A-0FCE-C490-F9BF-E669960B2323}"/>
          </ac:picMkLst>
        </pc:picChg>
      </pc:sldChg>
    </pc:docChg>
  </pc:docChgLst>
  <pc:docChgLst>
    <pc:chgData name="Meagan Hyland" userId="S::meagan.hyland@teneo.com::0088a318-e46c-432a-b217-2bbb11cc4cf7" providerId="AD" clId="Web-{F73977C3-2B7E-D3A7-C4AD-17D3DBF1F33B}"/>
    <pc:docChg chg="addSld delSld modSld">
      <pc:chgData name="Meagan Hyland" userId="S::meagan.hyland@teneo.com::0088a318-e46c-432a-b217-2bbb11cc4cf7" providerId="AD" clId="Web-{F73977C3-2B7E-D3A7-C4AD-17D3DBF1F33B}" dt="2026-02-04T15:33:42.500" v="63" actId="1076"/>
      <pc:docMkLst>
        <pc:docMk/>
      </pc:docMkLst>
      <pc:sldChg chg="modSp">
        <pc:chgData name="Meagan Hyland" userId="S::meagan.hyland@teneo.com::0088a318-e46c-432a-b217-2bbb11cc4cf7" providerId="AD" clId="Web-{F73977C3-2B7E-D3A7-C4AD-17D3DBF1F33B}" dt="2026-02-04T15:29:34.444" v="5" actId="1076"/>
        <pc:sldMkLst>
          <pc:docMk/>
          <pc:sldMk cId="686932143" sldId="260"/>
        </pc:sldMkLst>
        <pc:spChg chg="mod">
          <ac:chgData name="Meagan Hyland" userId="S::meagan.hyland@teneo.com::0088a318-e46c-432a-b217-2bbb11cc4cf7" providerId="AD" clId="Web-{F73977C3-2B7E-D3A7-C4AD-17D3DBF1F33B}" dt="2026-02-04T15:29:34.444" v="5" actId="1076"/>
          <ac:spMkLst>
            <pc:docMk/>
            <pc:sldMk cId="686932143" sldId="260"/>
            <ac:spMk id="8" creationId="{80547377-3A60-244F-3704-D5F08A4C4BB5}"/>
          </ac:spMkLst>
        </pc:spChg>
        <pc:picChg chg="mod">
          <ac:chgData name="Meagan Hyland" userId="S::meagan.hyland@teneo.com::0088a318-e46c-432a-b217-2bbb11cc4cf7" providerId="AD" clId="Web-{F73977C3-2B7E-D3A7-C4AD-17D3DBF1F33B}" dt="2026-02-04T15:29:31.053" v="4"/>
          <ac:picMkLst>
            <pc:docMk/>
            <pc:sldMk cId="686932143" sldId="260"/>
            <ac:picMk id="10" creationId="{24D7CE69-E988-628E-37CF-5DEBD68AA5C4}"/>
          </ac:picMkLst>
        </pc:picChg>
      </pc:sldChg>
      <pc:sldChg chg="modSp">
        <pc:chgData name="Meagan Hyland" userId="S::meagan.hyland@teneo.com::0088a318-e46c-432a-b217-2bbb11cc4cf7" providerId="AD" clId="Web-{F73977C3-2B7E-D3A7-C4AD-17D3DBF1F33B}" dt="2026-02-04T15:29:49.695" v="7" actId="1076"/>
        <pc:sldMkLst>
          <pc:docMk/>
          <pc:sldMk cId="2169293840" sldId="261"/>
        </pc:sldMkLst>
        <pc:spChg chg="mod">
          <ac:chgData name="Meagan Hyland" userId="S::meagan.hyland@teneo.com::0088a318-e46c-432a-b217-2bbb11cc4cf7" providerId="AD" clId="Web-{F73977C3-2B7E-D3A7-C4AD-17D3DBF1F33B}" dt="2026-02-04T15:29:49.695" v="7" actId="1076"/>
          <ac:spMkLst>
            <pc:docMk/>
            <pc:sldMk cId="2169293840" sldId="261"/>
            <ac:spMk id="3" creationId="{09AAD7EB-D74A-5D61-958F-0E6138B2152B}"/>
          </ac:spMkLst>
        </pc:spChg>
        <pc:picChg chg="mod">
          <ac:chgData name="Meagan Hyland" userId="S::meagan.hyland@teneo.com::0088a318-e46c-432a-b217-2bbb11cc4cf7" providerId="AD" clId="Web-{F73977C3-2B7E-D3A7-C4AD-17D3DBF1F33B}" dt="2026-02-04T15:29:45.882" v="6"/>
          <ac:picMkLst>
            <pc:docMk/>
            <pc:sldMk cId="2169293840" sldId="261"/>
            <ac:picMk id="2" creationId="{DA3B5F06-AA72-1D29-0592-D47149CE6BAE}"/>
          </ac:picMkLst>
        </pc:picChg>
      </pc:sldChg>
      <pc:sldChg chg="addSp delSp modSp">
        <pc:chgData name="Meagan Hyland" userId="S::meagan.hyland@teneo.com::0088a318-e46c-432a-b217-2bbb11cc4cf7" providerId="AD" clId="Web-{F73977C3-2B7E-D3A7-C4AD-17D3DBF1F33B}" dt="2026-02-04T15:33:09.106" v="46"/>
        <pc:sldMkLst>
          <pc:docMk/>
          <pc:sldMk cId="240895597" sldId="262"/>
        </pc:sldMkLst>
        <pc:picChg chg="add">
          <ac:chgData name="Meagan Hyland" userId="S::meagan.hyland@teneo.com::0088a318-e46c-432a-b217-2bbb11cc4cf7" providerId="AD" clId="Web-{F73977C3-2B7E-D3A7-C4AD-17D3DBF1F33B}" dt="2026-02-04T15:33:09.106" v="46"/>
          <ac:picMkLst>
            <pc:docMk/>
            <pc:sldMk cId="240895597" sldId="262"/>
            <ac:picMk id="3" creationId="{29B8CDD2-32C5-AA92-8759-EA8BF499C0B3}"/>
          </ac:picMkLst>
        </pc:picChg>
      </pc:sldChg>
      <pc:sldChg chg="delSp modSp add replId">
        <pc:chgData name="Meagan Hyland" userId="S::meagan.hyland@teneo.com::0088a318-e46c-432a-b217-2bbb11cc4cf7" providerId="AD" clId="Web-{F73977C3-2B7E-D3A7-C4AD-17D3DBF1F33B}" dt="2026-02-04T15:33:27.686" v="55" actId="1076"/>
        <pc:sldMkLst>
          <pc:docMk/>
          <pc:sldMk cId="3530854881" sldId="263"/>
        </pc:sldMkLst>
        <pc:picChg chg="mod">
          <ac:chgData name="Meagan Hyland" userId="S::meagan.hyland@teneo.com::0088a318-e46c-432a-b217-2bbb11cc4cf7" providerId="AD" clId="Web-{F73977C3-2B7E-D3A7-C4AD-17D3DBF1F33B}" dt="2026-02-04T15:33:27.686" v="55" actId="1076"/>
          <ac:picMkLst>
            <pc:docMk/>
            <pc:sldMk cId="3530854881" sldId="263"/>
            <ac:picMk id="11" creationId="{AABC530B-E620-C04B-B3E7-A3EE37F30072}"/>
          </ac:picMkLst>
        </pc:picChg>
      </pc:sldChg>
      <pc:sldChg chg="modSp add replId">
        <pc:chgData name="Meagan Hyland" userId="S::meagan.hyland@teneo.com::0088a318-e46c-432a-b217-2bbb11cc4cf7" providerId="AD" clId="Web-{F73977C3-2B7E-D3A7-C4AD-17D3DBF1F33B}" dt="2026-02-04T15:30:47.180" v="17"/>
        <pc:sldMkLst>
          <pc:docMk/>
          <pc:sldMk cId="1937739129" sldId="264"/>
        </pc:sldMkLst>
        <pc:picChg chg="mod">
          <ac:chgData name="Meagan Hyland" userId="S::meagan.hyland@teneo.com::0088a318-e46c-432a-b217-2bbb11cc4cf7" providerId="AD" clId="Web-{F73977C3-2B7E-D3A7-C4AD-17D3DBF1F33B}" dt="2026-02-04T15:30:47.180" v="17"/>
          <ac:picMkLst>
            <pc:docMk/>
            <pc:sldMk cId="1937739129" sldId="264"/>
            <ac:picMk id="2" creationId="{F3E3AF6E-EB83-7F8A-8614-677F195FCF8A}"/>
          </ac:picMkLst>
        </pc:picChg>
      </pc:sldChg>
      <pc:sldChg chg="modSp add replId">
        <pc:chgData name="Meagan Hyland" userId="S::meagan.hyland@teneo.com::0088a318-e46c-432a-b217-2bbb11cc4cf7" providerId="AD" clId="Web-{F73977C3-2B7E-D3A7-C4AD-17D3DBF1F33B}" dt="2026-02-04T15:30:39.446" v="16"/>
        <pc:sldMkLst>
          <pc:docMk/>
          <pc:sldMk cId="1483679365" sldId="265"/>
        </pc:sldMkLst>
        <pc:picChg chg="mod">
          <ac:chgData name="Meagan Hyland" userId="S::meagan.hyland@teneo.com::0088a318-e46c-432a-b217-2bbb11cc4cf7" providerId="AD" clId="Web-{F73977C3-2B7E-D3A7-C4AD-17D3DBF1F33B}" dt="2026-02-04T15:30:39.446" v="16"/>
          <ac:picMkLst>
            <pc:docMk/>
            <pc:sldMk cId="1483679365" sldId="265"/>
            <ac:picMk id="10" creationId="{90D626A4-49F3-0DE7-0F8D-15C54FB91645}"/>
          </ac:picMkLst>
        </pc:picChg>
      </pc:sldChg>
      <pc:sldChg chg="delSp modSp add replId">
        <pc:chgData name="Meagan Hyland" userId="S::meagan.hyland@teneo.com::0088a318-e46c-432a-b217-2bbb11cc4cf7" providerId="AD" clId="Web-{F73977C3-2B7E-D3A7-C4AD-17D3DBF1F33B}" dt="2026-02-04T15:33:42.500" v="63" actId="1076"/>
        <pc:sldMkLst>
          <pc:docMk/>
          <pc:sldMk cId="1957930482" sldId="269"/>
        </pc:sldMkLst>
        <pc:picChg chg="mod">
          <ac:chgData name="Meagan Hyland" userId="S::meagan.hyland@teneo.com::0088a318-e46c-432a-b217-2bbb11cc4cf7" providerId="AD" clId="Web-{F73977C3-2B7E-D3A7-C4AD-17D3DBF1F33B}" dt="2026-02-04T15:33:42.500" v="63" actId="1076"/>
          <ac:picMkLst>
            <pc:docMk/>
            <pc:sldMk cId="1957930482" sldId="269"/>
            <ac:picMk id="11" creationId="{A3535E34-726C-3E20-BFD1-1356FFE72ED0}"/>
          </ac:picMkLst>
        </pc:picChg>
      </pc:sldChg>
      <pc:sldChg chg="modSp add replId">
        <pc:chgData name="Meagan Hyland" userId="S::meagan.hyland@teneo.com::0088a318-e46c-432a-b217-2bbb11cc4cf7" providerId="AD" clId="Web-{F73977C3-2B7E-D3A7-C4AD-17D3DBF1F33B}" dt="2026-02-04T15:31:58.291" v="24"/>
        <pc:sldMkLst>
          <pc:docMk/>
          <pc:sldMk cId="3875024437" sldId="270"/>
        </pc:sldMkLst>
        <pc:picChg chg="mod">
          <ac:chgData name="Meagan Hyland" userId="S::meagan.hyland@teneo.com::0088a318-e46c-432a-b217-2bbb11cc4cf7" providerId="AD" clId="Web-{F73977C3-2B7E-D3A7-C4AD-17D3DBF1F33B}" dt="2026-02-04T15:31:58.291" v="24"/>
          <ac:picMkLst>
            <pc:docMk/>
            <pc:sldMk cId="3875024437" sldId="270"/>
            <ac:picMk id="2" creationId="{CC292BB9-B5CA-A356-2349-F1901B826332}"/>
          </ac:picMkLst>
        </pc:picChg>
      </pc:sldChg>
      <pc:sldChg chg="modSp add replId">
        <pc:chgData name="Meagan Hyland" userId="S::meagan.hyland@teneo.com::0088a318-e46c-432a-b217-2bbb11cc4cf7" providerId="AD" clId="Web-{F73977C3-2B7E-D3A7-C4AD-17D3DBF1F33B}" dt="2026-02-04T15:32:04.791" v="25"/>
        <pc:sldMkLst>
          <pc:docMk/>
          <pc:sldMk cId="3193756575" sldId="271"/>
        </pc:sldMkLst>
        <pc:picChg chg="mod">
          <ac:chgData name="Meagan Hyland" userId="S::meagan.hyland@teneo.com::0088a318-e46c-432a-b217-2bbb11cc4cf7" providerId="AD" clId="Web-{F73977C3-2B7E-D3A7-C4AD-17D3DBF1F33B}" dt="2026-02-04T15:32:04.791" v="25"/>
          <ac:picMkLst>
            <pc:docMk/>
            <pc:sldMk cId="3193756575" sldId="271"/>
            <ac:picMk id="10" creationId="{D16A2DE2-2A32-9524-1CF2-77102706A8C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92A95A-9C8E-8042-8903-730A9668E8F7}" type="datetimeFigureOut">
              <a:rPr lang="en-US" smtClean="0"/>
              <a:t>2/26/2026</a:t>
            </a:fld>
            <a:endParaRPr lang="en-US"/>
          </a:p>
        </p:txBody>
      </p:sp>
      <p:sp>
        <p:nvSpPr>
          <p:cNvPr id="4" name="Slide Image Placeholder 3"/>
          <p:cNvSpPr>
            <a:spLocks noGrp="1" noRot="1" noChangeAspect="1"/>
          </p:cNvSpPr>
          <p:nvPr>
            <p:ph type="sldImg" idx="2"/>
          </p:nvPr>
        </p:nvSpPr>
        <p:spPr>
          <a:xfrm>
            <a:off x="2193925" y="1143000"/>
            <a:ext cx="2470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F72DA-5CD5-9140-B2C7-F23B64CD6123}" type="slidenum">
              <a:rPr lang="en-US" smtClean="0"/>
              <a:t>‹#›</a:t>
            </a:fld>
            <a:endParaRPr lang="en-US"/>
          </a:p>
        </p:txBody>
      </p:sp>
    </p:spTree>
    <p:extLst>
      <p:ext uri="{BB962C8B-B14F-4D97-AF65-F5344CB8AC3E}">
        <p14:creationId xmlns:p14="http://schemas.microsoft.com/office/powerpoint/2010/main" val="4207634568"/>
      </p:ext>
    </p:extLst>
  </p:cSld>
  <p:clrMap bg1="lt1" tx1="dk1" bg2="lt2" tx2="dk2" accent1="accent1" accent2="accent2" accent3="accent3" accent4="accent4" accent5="accent5" accent6="accent6" hlink="hlink" folHlink="folHlink"/>
  <p:notesStyle>
    <a:lvl1pPr marL="0" algn="l" defTabSz="1316736" rtl="0" eaLnBrk="1" latinLnBrk="0" hangingPunct="1">
      <a:defRPr sz="1728" kern="1200">
        <a:solidFill>
          <a:schemeClr val="tx1"/>
        </a:solidFill>
        <a:latin typeface="+mn-lt"/>
        <a:ea typeface="+mn-ea"/>
        <a:cs typeface="+mn-cs"/>
      </a:defRPr>
    </a:lvl1pPr>
    <a:lvl2pPr marL="658368" algn="l" defTabSz="1316736" rtl="0" eaLnBrk="1" latinLnBrk="0" hangingPunct="1">
      <a:defRPr sz="1728" kern="1200">
        <a:solidFill>
          <a:schemeClr val="tx1"/>
        </a:solidFill>
        <a:latin typeface="+mn-lt"/>
        <a:ea typeface="+mn-ea"/>
        <a:cs typeface="+mn-cs"/>
      </a:defRPr>
    </a:lvl2pPr>
    <a:lvl3pPr marL="1316736" algn="l" defTabSz="1316736" rtl="0" eaLnBrk="1" latinLnBrk="0" hangingPunct="1">
      <a:defRPr sz="1728" kern="1200">
        <a:solidFill>
          <a:schemeClr val="tx1"/>
        </a:solidFill>
        <a:latin typeface="+mn-lt"/>
        <a:ea typeface="+mn-ea"/>
        <a:cs typeface="+mn-cs"/>
      </a:defRPr>
    </a:lvl3pPr>
    <a:lvl4pPr marL="1975104" algn="l" defTabSz="1316736" rtl="0" eaLnBrk="1" latinLnBrk="0" hangingPunct="1">
      <a:defRPr sz="1728" kern="1200">
        <a:solidFill>
          <a:schemeClr val="tx1"/>
        </a:solidFill>
        <a:latin typeface="+mn-lt"/>
        <a:ea typeface="+mn-ea"/>
        <a:cs typeface="+mn-cs"/>
      </a:defRPr>
    </a:lvl4pPr>
    <a:lvl5pPr marL="2633472" algn="l" defTabSz="1316736" rtl="0" eaLnBrk="1" latinLnBrk="0" hangingPunct="1">
      <a:defRPr sz="1728" kern="1200">
        <a:solidFill>
          <a:schemeClr val="tx1"/>
        </a:solidFill>
        <a:latin typeface="+mn-lt"/>
        <a:ea typeface="+mn-ea"/>
        <a:cs typeface="+mn-cs"/>
      </a:defRPr>
    </a:lvl5pPr>
    <a:lvl6pPr marL="3291840" algn="l" defTabSz="1316736" rtl="0" eaLnBrk="1" latinLnBrk="0" hangingPunct="1">
      <a:defRPr sz="1728" kern="1200">
        <a:solidFill>
          <a:schemeClr val="tx1"/>
        </a:solidFill>
        <a:latin typeface="+mn-lt"/>
        <a:ea typeface="+mn-ea"/>
        <a:cs typeface="+mn-cs"/>
      </a:defRPr>
    </a:lvl6pPr>
    <a:lvl7pPr marL="3950208" algn="l" defTabSz="1316736" rtl="0" eaLnBrk="1" latinLnBrk="0" hangingPunct="1">
      <a:defRPr sz="1728" kern="1200">
        <a:solidFill>
          <a:schemeClr val="tx1"/>
        </a:solidFill>
        <a:latin typeface="+mn-lt"/>
        <a:ea typeface="+mn-ea"/>
        <a:cs typeface="+mn-cs"/>
      </a:defRPr>
    </a:lvl7pPr>
    <a:lvl8pPr marL="4608576" algn="l" defTabSz="1316736" rtl="0" eaLnBrk="1" latinLnBrk="0" hangingPunct="1">
      <a:defRPr sz="1728" kern="1200">
        <a:solidFill>
          <a:schemeClr val="tx1"/>
        </a:solidFill>
        <a:latin typeface="+mn-lt"/>
        <a:ea typeface="+mn-ea"/>
        <a:cs typeface="+mn-cs"/>
      </a:defRPr>
    </a:lvl8pPr>
    <a:lvl9pPr marL="5266944" algn="l" defTabSz="1316736" rtl="0" eaLnBrk="1" latinLnBrk="0" hangingPunct="1">
      <a:defRPr sz="17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SportIreland"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SportIreland"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2B90E-0409-81CE-C2C0-6F2BE136AF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283671-7DBC-95F8-0770-D943F6E4CB8C}"/>
              </a:ext>
            </a:extLst>
          </p:cNvPr>
          <p:cNvSpPr>
            <a:spLocks noGrp="1" noRot="1" noChangeAspect="1"/>
          </p:cNvSpPr>
          <p:nvPr>
            <p:ph type="sldImg"/>
          </p:nvPr>
        </p:nvSpPr>
        <p:spPr>
          <a:xfrm>
            <a:off x="2193925" y="1143000"/>
            <a:ext cx="2470150" cy="3086100"/>
          </a:xfrm>
        </p:spPr>
      </p:sp>
      <p:sp>
        <p:nvSpPr>
          <p:cNvPr id="3" name="Notes Placeholder 2">
            <a:extLst>
              <a:ext uri="{FF2B5EF4-FFF2-40B4-BE49-F238E27FC236}">
                <a16:creationId xmlns:a16="http://schemas.microsoft.com/office/drawing/2014/main" id="{ECD96112-0664-3AD6-5E36-50D77CA2780B}"/>
              </a:ext>
            </a:extLst>
          </p:cNvPr>
          <p:cNvSpPr>
            <a:spLocks noGrp="1"/>
          </p:cNvSpPr>
          <p:nvPr>
            <p:ph type="body" idx="1"/>
          </p:nvPr>
        </p:nvSpPr>
        <p:spPr/>
        <p:txBody>
          <a:bodyPr/>
          <a:lstStyle/>
          <a:p>
            <a:r>
              <a:rPr lang="en-US" sz="1700" dirty="0">
                <a:ea typeface="Calibri"/>
                <a:cs typeface="Calibri"/>
              </a:rPr>
              <a:t>The idea with this format as that the spotlight grows bigger each time you swipe, until finally the image takes up the whole space by image 3.</a:t>
            </a:r>
            <a:endParaRPr lang="en-US" dirty="0"/>
          </a:p>
          <a:p>
            <a:r>
              <a:rPr lang="en-US" b="1" dirty="0">
                <a:solidFill>
                  <a:srgbClr val="FF0000"/>
                </a:solidFill>
              </a:rPr>
              <a:t>INSTRUCTIONS:</a:t>
            </a:r>
          </a:p>
          <a:p>
            <a:endParaRPr lang="en-US" dirty="0"/>
          </a:p>
          <a:p>
            <a:r>
              <a:rPr lang="en-US" dirty="0"/>
              <a:t>To change the photo, right click on the photo (in front of the main overlay graphic) and select “Change Picture” &amp; browse for your photo on the computer.</a:t>
            </a:r>
          </a:p>
          <a:p>
            <a:endParaRPr lang="en-US" dirty="0"/>
          </a:p>
          <a:p>
            <a:pPr marL="0" marR="0" lvl="0" indent="0" algn="l" defTabSz="622066" rtl="0" eaLnBrk="1" fontAlgn="auto" latinLnBrk="0" hangingPunct="1">
              <a:lnSpc>
                <a:spcPct val="100000"/>
              </a:lnSpc>
              <a:spcBef>
                <a:spcPts val="0"/>
              </a:spcBef>
              <a:spcAft>
                <a:spcPts val="0"/>
              </a:spcAft>
              <a:buClrTx/>
              <a:buSzTx/>
              <a:buFontTx/>
              <a:buNone/>
              <a:tabLst/>
              <a:defRPr/>
            </a:pPr>
            <a:r>
              <a:rPr lang="en-US" dirty="0"/>
              <a:t>When choosing a photo select an image that can work in the same spot for slides 1, 2 and 3. You may need to scale up or down the photo you insert. Don’t worry if the photo extends beyond the edges of the slide, this will be trimmed when saved as a jpg. There’s no need to stretch or squeeze your photo to fit within the slide edges. </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dirty="0"/>
          </a:p>
          <a:p>
            <a:pPr marL="0" marR="0" lvl="0" indent="0" algn="l" defTabSz="622066" rtl="0" eaLnBrk="1" fontAlgn="auto" latinLnBrk="0" hangingPunct="1">
              <a:lnSpc>
                <a:spcPct val="100000"/>
              </a:lnSpc>
              <a:spcBef>
                <a:spcPts val="0"/>
              </a:spcBef>
              <a:spcAft>
                <a:spcPts val="0"/>
              </a:spcAft>
              <a:buClrTx/>
              <a:buSzTx/>
              <a:buFontTx/>
              <a:buNone/>
              <a:tabLst/>
              <a:defRPr/>
            </a:pPr>
            <a:r>
              <a:rPr lang="en-US" dirty="0"/>
              <a:t>You should choose a suitable photo that works within the available shape.</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dirty="0"/>
          </a:p>
          <a:p>
            <a:r>
              <a:rPr lang="en-US" sz="2000" b="1" dirty="0"/>
              <a:t>Do not change the positioning or size of the main graphic.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Place your logo in the bottom middle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“Save” or ”Export” the slide as a jpg image for sharing on </a:t>
            </a:r>
            <a:r>
              <a:rPr lang="en-US" dirty="0" err="1"/>
              <a:t>instagram</a:t>
            </a:r>
            <a:r>
              <a:rPr lang="en-US" dirty="0"/>
              <a:t>. Change the </a:t>
            </a:r>
            <a:r>
              <a:rPr lang="en-US" b="1" dirty="0"/>
              <a:t>output size to at least 1000 pixels wide </a:t>
            </a:r>
            <a:r>
              <a:rPr lang="en-US" dirty="0"/>
              <a:t>when saving/exporting.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“Save” or “Export” the slide as PDF for sharing on LinkedIn to enable the carousel function.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sz="1728" b="1" kern="1200" dirty="0">
                <a:solidFill>
                  <a:schemeClr val="tx1"/>
                </a:solidFill>
                <a:effectLst/>
                <a:latin typeface="+mn-lt"/>
                <a:ea typeface="+mn-ea"/>
                <a:cs typeface="+mn-cs"/>
              </a:rPr>
              <a:t>We would advise using this template to launch your WIS Week posts and introduce the ‘Same Energy’ theme – see examples below from Sport Ireland.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728" kern="1200" dirty="0">
                <a:solidFill>
                  <a:schemeClr val="tx1"/>
                </a:solidFill>
                <a:effectLst/>
                <a:latin typeface="+mn-lt"/>
                <a:ea typeface="+mn-ea"/>
                <a:cs typeface="+mn-cs"/>
              </a:rPr>
              <a:t>LinkedIn –https://www.linkedin.com/posts/sport-ireland_women-in-sport-week-2026-activity-7426615905003950080-bRSO?utm_source=share&amp;utm_medium=member_desktop&amp;rcm=ACoAABqAEqgBCsjkGoQ20-VWuvZn7I5osQ249e4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728" kern="1200" dirty="0">
                <a:solidFill>
                  <a:schemeClr val="tx1"/>
                </a:solidFill>
                <a:effectLst/>
                <a:latin typeface="+mn-lt"/>
                <a:ea typeface="+mn-ea"/>
                <a:cs typeface="+mn-cs"/>
              </a:rPr>
              <a:t>Instagram – https://www.instagram.com/p/DUiezIIAsx2/?utm_source=ig_web_copy_link&amp;igsh=MzRlODBiNWFlZA==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728" kern="1200" dirty="0">
                <a:solidFill>
                  <a:schemeClr val="tx1"/>
                </a:solidFill>
                <a:effectLst/>
                <a:latin typeface="+mn-lt"/>
                <a:ea typeface="+mn-ea"/>
                <a:cs typeface="+mn-cs"/>
              </a:rPr>
              <a:t>Facebook - </a:t>
            </a:r>
            <a:r>
              <a:rPr lang="en-IE" dirty="0">
                <a:hlinkClick r:id="rId3"/>
              </a:rPr>
              <a:t>Sport Ireland | Facebook</a:t>
            </a:r>
            <a:r>
              <a:rPr lang="en-IE" sz="1728" kern="1200" dirty="0">
                <a:solidFill>
                  <a:schemeClr val="tx1"/>
                </a:solidFill>
                <a:effectLst/>
                <a:latin typeface="+mn-lt"/>
                <a:ea typeface="+mn-ea"/>
                <a:cs typeface="+mn-cs"/>
              </a:rPr>
              <a:t> You can also see an example of the post caption which may be useful for your own launch post.</a:t>
            </a:r>
            <a:endParaRPr lang="en-US" dirty="0"/>
          </a:p>
          <a:p>
            <a:endParaRPr lang="en-US" dirty="0"/>
          </a:p>
        </p:txBody>
      </p:sp>
      <p:sp>
        <p:nvSpPr>
          <p:cNvPr id="4" name="Slide Number Placeholder 3">
            <a:extLst>
              <a:ext uri="{FF2B5EF4-FFF2-40B4-BE49-F238E27FC236}">
                <a16:creationId xmlns:a16="http://schemas.microsoft.com/office/drawing/2014/main" id="{059437FD-CADA-17DA-E3D2-E365ACA577F9}"/>
              </a:ext>
            </a:extLst>
          </p:cNvPr>
          <p:cNvSpPr>
            <a:spLocks noGrp="1"/>
          </p:cNvSpPr>
          <p:nvPr>
            <p:ph type="sldNum" sz="quarter" idx="5"/>
          </p:nvPr>
        </p:nvSpPr>
        <p:spPr/>
        <p:txBody>
          <a:bodyPr/>
          <a:lstStyle/>
          <a:p>
            <a:fld id="{3B9F72DA-5CD5-9140-B2C7-F23B64CD6123}" type="slidenum">
              <a:rPr lang="en-US" smtClean="0"/>
              <a:t>1</a:t>
            </a:fld>
            <a:endParaRPr lang="en-US"/>
          </a:p>
        </p:txBody>
      </p:sp>
    </p:spTree>
    <p:extLst>
      <p:ext uri="{BB962C8B-B14F-4D97-AF65-F5344CB8AC3E}">
        <p14:creationId xmlns:p14="http://schemas.microsoft.com/office/powerpoint/2010/main" val="2873279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2B90E-0409-81CE-C2C0-6F2BE136AF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283671-7DBC-95F8-0770-D943F6E4CB8C}"/>
              </a:ext>
            </a:extLst>
          </p:cNvPr>
          <p:cNvSpPr>
            <a:spLocks noGrp="1" noRot="1" noChangeAspect="1"/>
          </p:cNvSpPr>
          <p:nvPr>
            <p:ph type="sldImg"/>
          </p:nvPr>
        </p:nvSpPr>
        <p:spPr>
          <a:xfrm>
            <a:off x="2193925" y="1143000"/>
            <a:ext cx="2470150" cy="3086100"/>
          </a:xfrm>
        </p:spPr>
      </p:sp>
      <p:sp>
        <p:nvSpPr>
          <p:cNvPr id="3" name="Notes Placeholder 2">
            <a:extLst>
              <a:ext uri="{FF2B5EF4-FFF2-40B4-BE49-F238E27FC236}">
                <a16:creationId xmlns:a16="http://schemas.microsoft.com/office/drawing/2014/main" id="{ECD96112-0664-3AD6-5E36-50D77CA2780B}"/>
              </a:ext>
            </a:extLst>
          </p:cNvPr>
          <p:cNvSpPr>
            <a:spLocks noGrp="1"/>
          </p:cNvSpPr>
          <p:nvPr>
            <p:ph type="body" idx="1"/>
          </p:nvPr>
        </p:nvSpPr>
        <p:spPr/>
        <p:txBody>
          <a:bodyPr/>
          <a:lstStyle/>
          <a:p>
            <a:endParaRPr lang="en-US" dirty="0"/>
          </a:p>
          <a:p>
            <a:r>
              <a:rPr lang="en-US" b="1" dirty="0">
                <a:solidFill>
                  <a:srgbClr val="FF0000"/>
                </a:solidFill>
              </a:rPr>
              <a:t>INSTRUCTIONS:</a:t>
            </a:r>
          </a:p>
          <a:p>
            <a:endParaRPr lang="en-US" dirty="0"/>
          </a:p>
          <a:p>
            <a:r>
              <a:rPr lang="en-US" dirty="0"/>
              <a:t>To change the photo, right click on the photo (in front of the main overlay graphic) and select “Change Picture” &amp; browse for your photo on the computer.</a:t>
            </a:r>
          </a:p>
          <a:p>
            <a:endParaRPr lang="en-US" dirty="0"/>
          </a:p>
          <a:p>
            <a:pPr marL="0" marR="0" lvl="0" indent="0" algn="l" defTabSz="622066" rtl="0" eaLnBrk="1" fontAlgn="auto" latinLnBrk="0" hangingPunct="1">
              <a:lnSpc>
                <a:spcPct val="100000"/>
              </a:lnSpc>
              <a:spcBef>
                <a:spcPts val="0"/>
              </a:spcBef>
              <a:spcAft>
                <a:spcPts val="0"/>
              </a:spcAft>
              <a:buClrTx/>
              <a:buSzTx/>
              <a:buFontTx/>
              <a:buNone/>
              <a:tabLst/>
              <a:defRPr/>
            </a:pPr>
            <a:r>
              <a:rPr lang="en-US" dirty="0"/>
              <a:t>When choosing a photo select an image that can work in the same spot for slides 1, 2 and 3. You may need to scale up or down the photo you insert. Don’t worry if the photo extends beyond the edges of the slide, this will be trimmed when saved as a jpg. There’s no need to stretch or squeeze your photo to fit within the slide edges. </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dirty="0"/>
          </a:p>
          <a:p>
            <a:pPr marL="0" marR="0" lvl="0" indent="0" algn="l" defTabSz="622066" rtl="0" eaLnBrk="1" fontAlgn="auto" latinLnBrk="0" hangingPunct="1">
              <a:lnSpc>
                <a:spcPct val="100000"/>
              </a:lnSpc>
              <a:spcBef>
                <a:spcPts val="0"/>
              </a:spcBef>
              <a:spcAft>
                <a:spcPts val="0"/>
              </a:spcAft>
              <a:buClrTx/>
              <a:buSzTx/>
              <a:buFontTx/>
              <a:buNone/>
              <a:tabLst/>
              <a:defRPr/>
            </a:pPr>
            <a:r>
              <a:rPr lang="en-US" dirty="0"/>
              <a:t>You should choose a suitable photo that works within the available shape.</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dirty="0"/>
          </a:p>
          <a:p>
            <a:r>
              <a:rPr lang="en-US" sz="2000" b="1" dirty="0"/>
              <a:t>Do not change the positioning or size of the main graphic.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Place your logo in the bottom middle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“Save” or ”Export” the slide as a jpg image for sharing online. Change the </a:t>
            </a:r>
            <a:r>
              <a:rPr lang="en-US" b="1" dirty="0"/>
              <a:t>output size to at least 1000 pixels wide </a:t>
            </a:r>
            <a:r>
              <a:rPr lang="en-US" dirty="0"/>
              <a:t>when saving/exporting.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“Save” or “Export” the slide as PDF for sharing on LinkedIn to enable the carousel function.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sz="1728" b="1" kern="1200" dirty="0">
                <a:solidFill>
                  <a:schemeClr val="tx1"/>
                </a:solidFill>
                <a:effectLst/>
                <a:latin typeface="+mn-lt"/>
                <a:ea typeface="+mn-ea"/>
                <a:cs typeface="+mn-cs"/>
              </a:rPr>
              <a:t>We would advise using this template to launch your WIS Week posts and introduce the ‘Same Energy’ theme – see examples below from Sport Ireland.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728" kern="1200" dirty="0">
                <a:solidFill>
                  <a:schemeClr val="tx1"/>
                </a:solidFill>
                <a:effectLst/>
                <a:latin typeface="+mn-lt"/>
                <a:ea typeface="+mn-ea"/>
                <a:cs typeface="+mn-cs"/>
              </a:rPr>
              <a:t>LinkedIn –https://www.linkedin.com/posts/sport-ireland_women-in-sport-week-2026-activity-7426615905003950080-bRSO?utm_source=share&amp;utm_medium=member_desktop&amp;rcm=ACoAABqAEqgBCsjkGoQ20-VWuvZn7I5osQ249e4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728" kern="1200" dirty="0">
                <a:solidFill>
                  <a:schemeClr val="tx1"/>
                </a:solidFill>
                <a:effectLst/>
                <a:latin typeface="+mn-lt"/>
                <a:ea typeface="+mn-ea"/>
                <a:cs typeface="+mn-cs"/>
              </a:rPr>
              <a:t>Instagram – https://www.instagram.com/p/DUiezIIAsx2/?utm_source=ig_web_copy_link&amp;igsh=MzRlODBiNWFlZA==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728" kern="1200" dirty="0">
                <a:solidFill>
                  <a:schemeClr val="tx1"/>
                </a:solidFill>
                <a:effectLst/>
                <a:latin typeface="+mn-lt"/>
                <a:ea typeface="+mn-ea"/>
                <a:cs typeface="+mn-cs"/>
              </a:rPr>
              <a:t>Facebook - </a:t>
            </a:r>
            <a:r>
              <a:rPr lang="en-IE" dirty="0">
                <a:hlinkClick r:id="rId3"/>
              </a:rPr>
              <a:t>Sport Ireland | Facebook</a:t>
            </a:r>
            <a:r>
              <a:rPr lang="en-IE" sz="1728" kern="1200" dirty="0">
                <a:solidFill>
                  <a:schemeClr val="tx1"/>
                </a:solidFill>
                <a:effectLst/>
                <a:latin typeface="+mn-lt"/>
                <a:ea typeface="+mn-ea"/>
                <a:cs typeface="+mn-cs"/>
              </a:rPr>
              <a:t> You can also see an example of the post caption which may be useful for your own launch post.</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dirty="0"/>
          </a:p>
        </p:txBody>
      </p:sp>
      <p:sp>
        <p:nvSpPr>
          <p:cNvPr id="4" name="Slide Number Placeholder 3">
            <a:extLst>
              <a:ext uri="{FF2B5EF4-FFF2-40B4-BE49-F238E27FC236}">
                <a16:creationId xmlns:a16="http://schemas.microsoft.com/office/drawing/2014/main" id="{059437FD-CADA-17DA-E3D2-E365ACA577F9}"/>
              </a:ext>
            </a:extLst>
          </p:cNvPr>
          <p:cNvSpPr>
            <a:spLocks noGrp="1"/>
          </p:cNvSpPr>
          <p:nvPr>
            <p:ph type="sldNum" sz="quarter" idx="5"/>
          </p:nvPr>
        </p:nvSpPr>
        <p:spPr/>
        <p:txBody>
          <a:bodyPr/>
          <a:lstStyle/>
          <a:p>
            <a:fld id="{3B9F72DA-5CD5-9140-B2C7-F23B64CD6123}" type="slidenum">
              <a:rPr lang="en-US" smtClean="0"/>
              <a:t>10</a:t>
            </a:fld>
            <a:endParaRPr lang="en-US"/>
          </a:p>
        </p:txBody>
      </p:sp>
    </p:spTree>
    <p:extLst>
      <p:ext uri="{BB962C8B-B14F-4D97-AF65-F5344CB8AC3E}">
        <p14:creationId xmlns:p14="http://schemas.microsoft.com/office/powerpoint/2010/main" val="2873279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6C3-6F7D-25CD-0DF8-E69EA5BF19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2E0EFD-C88C-C1C5-1074-7D1FAF24CA1F}"/>
              </a:ext>
            </a:extLst>
          </p:cNvPr>
          <p:cNvSpPr>
            <a:spLocks noGrp="1" noRot="1" noChangeAspect="1"/>
          </p:cNvSpPr>
          <p:nvPr>
            <p:ph type="sldImg"/>
          </p:nvPr>
        </p:nvSpPr>
        <p:spPr>
          <a:xfrm>
            <a:off x="2193925" y="1143000"/>
            <a:ext cx="2470150" cy="3086100"/>
          </a:xfrm>
        </p:spPr>
      </p:sp>
      <p:sp>
        <p:nvSpPr>
          <p:cNvPr id="3" name="Notes Placeholder 2">
            <a:extLst>
              <a:ext uri="{FF2B5EF4-FFF2-40B4-BE49-F238E27FC236}">
                <a16:creationId xmlns:a16="http://schemas.microsoft.com/office/drawing/2014/main" id="{DC539CBA-B35D-EF5A-4DC9-A69DB09D43F0}"/>
              </a:ext>
            </a:extLst>
          </p:cNvPr>
          <p:cNvSpPr>
            <a:spLocks noGrp="1"/>
          </p:cNvSpPr>
          <p:nvPr>
            <p:ph type="body" idx="1"/>
          </p:nvPr>
        </p:nvSpPr>
        <p:spPr/>
        <p:txBody>
          <a:bodyPr/>
          <a:lstStyle/>
          <a:p>
            <a:endParaRPr lang="en-US"/>
          </a:p>
          <a:p>
            <a:r>
              <a:rPr lang="en-US" b="1">
                <a:solidFill>
                  <a:srgbClr val="FF0000"/>
                </a:solidFill>
              </a:rPr>
              <a:t>INSTRUCTIONS:</a:t>
            </a:r>
          </a:p>
          <a:p>
            <a:endParaRPr lang="en-US"/>
          </a:p>
          <a:p>
            <a:r>
              <a:rPr lang="en-US"/>
              <a:t>To change the photo, right click on the photo (behind the main overlay graphic) and select “Change Picture” &amp; browse for your photo on the computer.</a:t>
            </a:r>
          </a:p>
          <a:p>
            <a:endParaRPr lang="en-US"/>
          </a:p>
          <a:p>
            <a:pPr marL="0" marR="0" lvl="0" indent="0" algn="l" defTabSz="622066" rtl="0" eaLnBrk="1" fontAlgn="auto" latinLnBrk="0" hangingPunct="1">
              <a:lnSpc>
                <a:spcPct val="100000"/>
              </a:lnSpc>
              <a:spcBef>
                <a:spcPts val="0"/>
              </a:spcBef>
              <a:spcAft>
                <a:spcPts val="0"/>
              </a:spcAft>
              <a:buClrTx/>
              <a:buSzTx/>
              <a:buFontTx/>
              <a:buNone/>
              <a:tabLst/>
              <a:defRPr/>
            </a:pPr>
            <a:r>
              <a:rPr lang="en-US"/>
              <a:t>You may need to scale up or down the photo you insert. Don’t worry if the photo extends beyond the edges of the slide, this will be trimmed when saved as a jpg. There’s no need to stretch or squeeze your photo to fit within the slide edges. </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a:p>
          <a:p>
            <a:pPr marL="0" marR="0" lvl="0" indent="0" algn="l" defTabSz="622066" rtl="0" eaLnBrk="1" fontAlgn="auto" latinLnBrk="0" hangingPunct="1">
              <a:lnSpc>
                <a:spcPct val="100000"/>
              </a:lnSpc>
              <a:spcBef>
                <a:spcPts val="0"/>
              </a:spcBef>
              <a:spcAft>
                <a:spcPts val="0"/>
              </a:spcAft>
              <a:buClrTx/>
              <a:buSzTx/>
              <a:buFontTx/>
              <a:buNone/>
              <a:tabLst/>
              <a:defRPr/>
            </a:pPr>
            <a:r>
              <a:rPr lang="en-US"/>
              <a:t>You should choose a suitable photo that works within the available shape.</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a:p>
          <a:p>
            <a:r>
              <a:rPr lang="en-US" sz="2000" b="1"/>
              <a:t>Do not change the positioning or size of the main graphic.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Place your logo in the bottom middle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“Save” or ”Export” the slide as a jpg image for sharing online. Change the </a:t>
            </a:r>
            <a:r>
              <a:rPr lang="en-US" b="1"/>
              <a:t>output size to at least 1000 pixels wide </a:t>
            </a:r>
            <a:r>
              <a:rPr lang="en-US"/>
              <a:t>when saving/exporting.</a:t>
            </a:r>
          </a:p>
          <a:p>
            <a:endParaRPr lang="en-US"/>
          </a:p>
        </p:txBody>
      </p:sp>
      <p:sp>
        <p:nvSpPr>
          <p:cNvPr id="4" name="Slide Number Placeholder 3">
            <a:extLst>
              <a:ext uri="{FF2B5EF4-FFF2-40B4-BE49-F238E27FC236}">
                <a16:creationId xmlns:a16="http://schemas.microsoft.com/office/drawing/2014/main" id="{FA713531-1442-5061-8DF9-0192EB8EE54E}"/>
              </a:ext>
            </a:extLst>
          </p:cNvPr>
          <p:cNvSpPr>
            <a:spLocks noGrp="1"/>
          </p:cNvSpPr>
          <p:nvPr>
            <p:ph type="sldNum" sz="quarter" idx="5"/>
          </p:nvPr>
        </p:nvSpPr>
        <p:spPr/>
        <p:txBody>
          <a:bodyPr/>
          <a:lstStyle/>
          <a:p>
            <a:fld id="{3B9F72DA-5CD5-9140-B2C7-F23B64CD6123}" type="slidenum">
              <a:rPr lang="en-US" smtClean="0"/>
              <a:t>11</a:t>
            </a:fld>
            <a:endParaRPr lang="en-US"/>
          </a:p>
        </p:txBody>
      </p:sp>
    </p:spTree>
    <p:extLst>
      <p:ext uri="{BB962C8B-B14F-4D97-AF65-F5344CB8AC3E}">
        <p14:creationId xmlns:p14="http://schemas.microsoft.com/office/powerpoint/2010/main" val="3306163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79D8B-0CAB-352D-CF8C-444B9F74B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28A36B-BDFF-F5CF-FEB1-E36E3DE75953}"/>
              </a:ext>
            </a:extLst>
          </p:cNvPr>
          <p:cNvSpPr>
            <a:spLocks noGrp="1" noRot="1" noChangeAspect="1"/>
          </p:cNvSpPr>
          <p:nvPr>
            <p:ph type="sldImg"/>
          </p:nvPr>
        </p:nvSpPr>
        <p:spPr>
          <a:xfrm>
            <a:off x="2193925" y="1143000"/>
            <a:ext cx="2470150" cy="3086100"/>
          </a:xfrm>
        </p:spPr>
      </p:sp>
      <p:sp>
        <p:nvSpPr>
          <p:cNvPr id="3" name="Notes Placeholder 2">
            <a:extLst>
              <a:ext uri="{FF2B5EF4-FFF2-40B4-BE49-F238E27FC236}">
                <a16:creationId xmlns:a16="http://schemas.microsoft.com/office/drawing/2014/main" id="{9247B9E2-50A9-7F1D-4360-707144F08DCA}"/>
              </a:ext>
            </a:extLst>
          </p:cNvPr>
          <p:cNvSpPr>
            <a:spLocks noGrp="1"/>
          </p:cNvSpPr>
          <p:nvPr>
            <p:ph type="body" idx="1"/>
          </p:nvPr>
        </p:nvSpPr>
        <p:spPr/>
        <p:txBody>
          <a:bodyPr/>
          <a:lstStyle/>
          <a:p>
            <a:endParaRPr lang="en-US"/>
          </a:p>
          <a:p>
            <a:r>
              <a:rPr lang="en-US" b="1" dirty="0">
                <a:solidFill>
                  <a:srgbClr val="FF0000"/>
                </a:solidFill>
              </a:rPr>
              <a:t>INSTRUCTIONS:</a:t>
            </a:r>
          </a:p>
          <a:p>
            <a:endParaRPr lang="en-US"/>
          </a:p>
          <a:p>
            <a:r>
              <a:rPr lang="en-US" dirty="0"/>
              <a:t>To change the photo, right click on the photo (behind the main overlay graphic) and select “Change Picture” &amp; browse for your photo on the computer.</a:t>
            </a:r>
          </a:p>
          <a:p>
            <a:endParaRPr lang="en-US"/>
          </a:p>
          <a:p>
            <a:pPr marL="0" marR="0" lvl="0" indent="0" algn="l" defTabSz="622066" rtl="0" eaLnBrk="1" fontAlgn="auto" latinLnBrk="0" hangingPunct="1">
              <a:lnSpc>
                <a:spcPct val="100000"/>
              </a:lnSpc>
              <a:spcBef>
                <a:spcPts val="0"/>
              </a:spcBef>
              <a:spcAft>
                <a:spcPts val="0"/>
              </a:spcAft>
              <a:buClrTx/>
              <a:buSzTx/>
              <a:buFontTx/>
              <a:buNone/>
              <a:tabLst/>
              <a:defRPr/>
            </a:pPr>
            <a:r>
              <a:rPr lang="en-US" dirty="0"/>
              <a:t>You may need to scale up or down the photo you insert. Don’t worry if the photo extends beyond the edges of the slide, this will be trimmed when saved as a jpg. There’s no need to stretch or squeeze your photo to fit within the slide edges. </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a:p>
          <a:p>
            <a:pPr marL="0" marR="0" lvl="0" indent="0" algn="l" defTabSz="622066" rtl="0" eaLnBrk="1" fontAlgn="auto" latinLnBrk="0" hangingPunct="1">
              <a:lnSpc>
                <a:spcPct val="100000"/>
              </a:lnSpc>
              <a:spcBef>
                <a:spcPts val="0"/>
              </a:spcBef>
              <a:spcAft>
                <a:spcPts val="0"/>
              </a:spcAft>
              <a:buClrTx/>
              <a:buSzTx/>
              <a:buFontTx/>
              <a:buNone/>
              <a:tabLst/>
              <a:defRPr/>
            </a:pPr>
            <a:r>
              <a:rPr lang="en-US" dirty="0"/>
              <a:t>You should choose a suitable photo that works within the available shape.</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a:p>
          <a:p>
            <a:r>
              <a:rPr lang="en-US" sz="2000" b="1" dirty="0"/>
              <a:t>Do not change the positioning or size of the main graphic.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Place your logo in the bottom middle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“Save” or ”Export” the slide as a jpg image for sharing online. Change the </a:t>
            </a:r>
            <a:r>
              <a:rPr lang="en-US" b="1" dirty="0"/>
              <a:t>output size to at least 1000 pixels wide </a:t>
            </a:r>
            <a:r>
              <a:rPr lang="en-US" dirty="0"/>
              <a:t>when saving/exporting.</a:t>
            </a:r>
          </a:p>
          <a:p>
            <a:endParaRPr lang="en-US"/>
          </a:p>
        </p:txBody>
      </p:sp>
      <p:sp>
        <p:nvSpPr>
          <p:cNvPr id="4" name="Slide Number Placeholder 3">
            <a:extLst>
              <a:ext uri="{FF2B5EF4-FFF2-40B4-BE49-F238E27FC236}">
                <a16:creationId xmlns:a16="http://schemas.microsoft.com/office/drawing/2014/main" id="{7161D349-B365-C147-F9DE-CD913A3CCBAD}"/>
              </a:ext>
            </a:extLst>
          </p:cNvPr>
          <p:cNvSpPr>
            <a:spLocks noGrp="1"/>
          </p:cNvSpPr>
          <p:nvPr>
            <p:ph type="sldNum" sz="quarter" idx="5"/>
          </p:nvPr>
        </p:nvSpPr>
        <p:spPr/>
        <p:txBody>
          <a:bodyPr/>
          <a:lstStyle/>
          <a:p>
            <a:fld id="{3B9F72DA-5CD5-9140-B2C7-F23B64CD6123}" type="slidenum">
              <a:rPr lang="en-US" smtClean="0"/>
              <a:t>12</a:t>
            </a:fld>
            <a:endParaRPr lang="en-US"/>
          </a:p>
        </p:txBody>
      </p:sp>
    </p:spTree>
    <p:extLst>
      <p:ext uri="{BB962C8B-B14F-4D97-AF65-F5344CB8AC3E}">
        <p14:creationId xmlns:p14="http://schemas.microsoft.com/office/powerpoint/2010/main" val="138488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4A9BC-756B-1CE4-CAFD-483B02B432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56B1CE-2CFF-EBEA-E3FA-EDA0CDC69252}"/>
              </a:ext>
            </a:extLst>
          </p:cNvPr>
          <p:cNvSpPr>
            <a:spLocks noGrp="1" noRot="1" noChangeAspect="1"/>
          </p:cNvSpPr>
          <p:nvPr>
            <p:ph type="sldImg"/>
          </p:nvPr>
        </p:nvSpPr>
        <p:spPr>
          <a:xfrm>
            <a:off x="2193925" y="1143000"/>
            <a:ext cx="2470150" cy="3086100"/>
          </a:xfrm>
        </p:spPr>
      </p:sp>
      <p:sp>
        <p:nvSpPr>
          <p:cNvPr id="3" name="Notes Placeholder 2">
            <a:extLst>
              <a:ext uri="{FF2B5EF4-FFF2-40B4-BE49-F238E27FC236}">
                <a16:creationId xmlns:a16="http://schemas.microsoft.com/office/drawing/2014/main" id="{D005AA35-A395-5397-D0D0-A497326CF70A}"/>
              </a:ext>
            </a:extLst>
          </p:cNvPr>
          <p:cNvSpPr>
            <a:spLocks noGrp="1"/>
          </p:cNvSpPr>
          <p:nvPr>
            <p:ph type="body" idx="1"/>
          </p:nvPr>
        </p:nvSpPr>
        <p:spPr/>
        <p:txBody>
          <a:bodyPr/>
          <a:lstStyle/>
          <a:p>
            <a:endParaRPr lang="en-US"/>
          </a:p>
          <a:p>
            <a:r>
              <a:rPr lang="en-US" b="1">
                <a:solidFill>
                  <a:srgbClr val="FF0000"/>
                </a:solidFill>
              </a:rPr>
              <a:t>INSTRUCTIONS:</a:t>
            </a:r>
          </a:p>
          <a:p>
            <a:endParaRPr lang="en-US"/>
          </a:p>
          <a:p>
            <a:r>
              <a:rPr lang="en-US"/>
              <a:t>To change the photo, right click on the photo (in front of the main overlay graphic) and select “Change Picture” &amp; browse for your photo on the computer.</a:t>
            </a:r>
          </a:p>
          <a:p>
            <a:endParaRPr lang="en-US"/>
          </a:p>
          <a:p>
            <a:pPr marL="0" marR="0" lvl="0" indent="0" algn="l" defTabSz="622066" rtl="0" eaLnBrk="1" fontAlgn="auto" latinLnBrk="0" hangingPunct="1">
              <a:lnSpc>
                <a:spcPct val="100000"/>
              </a:lnSpc>
              <a:spcBef>
                <a:spcPts val="0"/>
              </a:spcBef>
              <a:spcAft>
                <a:spcPts val="0"/>
              </a:spcAft>
              <a:buClrTx/>
              <a:buSzTx/>
              <a:buFontTx/>
              <a:buNone/>
              <a:tabLst/>
              <a:defRPr/>
            </a:pPr>
            <a:r>
              <a:rPr lang="en-US"/>
              <a:t>When choosing a photo select an image that can work in the same spot for slides 1, 2 and 3. You may need to scale up or down the photo you insert. Don’t worry if the photo extends beyond the edges of the slide, this will be trimmed when saved as a jpg. There’s no need to stretch or squeeze your photo to fit within the slide edges. </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a:p>
          <a:p>
            <a:pPr marL="0" marR="0" lvl="0" indent="0" algn="l" defTabSz="622066" rtl="0" eaLnBrk="1" fontAlgn="auto" latinLnBrk="0" hangingPunct="1">
              <a:lnSpc>
                <a:spcPct val="100000"/>
              </a:lnSpc>
              <a:spcBef>
                <a:spcPts val="0"/>
              </a:spcBef>
              <a:spcAft>
                <a:spcPts val="0"/>
              </a:spcAft>
              <a:buClrTx/>
              <a:buSzTx/>
              <a:buFontTx/>
              <a:buNone/>
              <a:tabLst/>
              <a:defRPr/>
            </a:pPr>
            <a:r>
              <a:rPr lang="en-US"/>
              <a:t>You should choose a suitable photo that works within the available shape.</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a:p>
          <a:p>
            <a:r>
              <a:rPr lang="en-US" sz="2000" b="1"/>
              <a:t>Do not change the positioning or size of the main graphic.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Place your logo in the bottom middle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“Save” or ”Export” the slide as a jpg image for sharing online. Change the </a:t>
            </a:r>
            <a:r>
              <a:rPr lang="en-US" b="1"/>
              <a:t>output size to at least 1000 pixels wide </a:t>
            </a:r>
            <a:r>
              <a:rPr lang="en-US"/>
              <a:t>when saving/exporting.</a:t>
            </a:r>
          </a:p>
          <a:p>
            <a:endParaRPr lang="en-US"/>
          </a:p>
        </p:txBody>
      </p:sp>
      <p:sp>
        <p:nvSpPr>
          <p:cNvPr id="4" name="Slide Number Placeholder 3">
            <a:extLst>
              <a:ext uri="{FF2B5EF4-FFF2-40B4-BE49-F238E27FC236}">
                <a16:creationId xmlns:a16="http://schemas.microsoft.com/office/drawing/2014/main" id="{DF17AA9B-D816-5230-7429-2E3FEEC5C991}"/>
              </a:ext>
            </a:extLst>
          </p:cNvPr>
          <p:cNvSpPr>
            <a:spLocks noGrp="1"/>
          </p:cNvSpPr>
          <p:nvPr>
            <p:ph type="sldNum" sz="quarter" idx="5"/>
          </p:nvPr>
        </p:nvSpPr>
        <p:spPr/>
        <p:txBody>
          <a:bodyPr/>
          <a:lstStyle/>
          <a:p>
            <a:fld id="{3B9F72DA-5CD5-9140-B2C7-F23B64CD6123}" type="slidenum">
              <a:rPr lang="en-US" smtClean="0"/>
              <a:t>13</a:t>
            </a:fld>
            <a:endParaRPr lang="en-US"/>
          </a:p>
        </p:txBody>
      </p:sp>
    </p:spTree>
    <p:extLst>
      <p:ext uri="{BB962C8B-B14F-4D97-AF65-F5344CB8AC3E}">
        <p14:creationId xmlns:p14="http://schemas.microsoft.com/office/powerpoint/2010/main" val="2477844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4E34D-C6EA-915F-3B56-D01C1189F9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5FCDE2-FE48-DEEF-A7E2-C978A2844DED}"/>
              </a:ext>
            </a:extLst>
          </p:cNvPr>
          <p:cNvSpPr>
            <a:spLocks noGrp="1" noRot="1" noChangeAspect="1"/>
          </p:cNvSpPr>
          <p:nvPr>
            <p:ph type="sldImg"/>
          </p:nvPr>
        </p:nvSpPr>
        <p:spPr>
          <a:xfrm>
            <a:off x="2193925" y="1143000"/>
            <a:ext cx="2470150" cy="3086100"/>
          </a:xfrm>
        </p:spPr>
      </p:sp>
      <p:sp>
        <p:nvSpPr>
          <p:cNvPr id="3" name="Notes Placeholder 2">
            <a:extLst>
              <a:ext uri="{FF2B5EF4-FFF2-40B4-BE49-F238E27FC236}">
                <a16:creationId xmlns:a16="http://schemas.microsoft.com/office/drawing/2014/main" id="{B8B75DB9-E594-183D-C4AC-05216AD8685F}"/>
              </a:ext>
            </a:extLst>
          </p:cNvPr>
          <p:cNvSpPr>
            <a:spLocks noGrp="1"/>
          </p:cNvSpPr>
          <p:nvPr>
            <p:ph type="body" idx="1"/>
          </p:nvPr>
        </p:nvSpPr>
        <p:spPr/>
        <p:txBody>
          <a:bodyPr/>
          <a:lstStyle/>
          <a:p>
            <a:endParaRPr lang="en-US"/>
          </a:p>
          <a:p>
            <a:r>
              <a:rPr lang="en-US" b="1">
                <a:solidFill>
                  <a:srgbClr val="FF0000"/>
                </a:solidFill>
              </a:rPr>
              <a:t>INSTRUCTIONS:</a:t>
            </a:r>
          </a:p>
          <a:p>
            <a:endParaRPr lang="en-US"/>
          </a:p>
          <a:p>
            <a:r>
              <a:rPr lang="en-US"/>
              <a:t>To change the photo, right click on the photo (behind the main overlay graphic) and select “Change Picture” &amp; browse for your photo on the computer.</a:t>
            </a:r>
          </a:p>
          <a:p>
            <a:endParaRPr lang="en-US"/>
          </a:p>
          <a:p>
            <a:pPr marL="0" marR="0" lvl="0" indent="0" algn="l" defTabSz="622066" rtl="0" eaLnBrk="1" fontAlgn="auto" latinLnBrk="0" hangingPunct="1">
              <a:lnSpc>
                <a:spcPct val="100000"/>
              </a:lnSpc>
              <a:spcBef>
                <a:spcPts val="0"/>
              </a:spcBef>
              <a:spcAft>
                <a:spcPts val="0"/>
              </a:spcAft>
              <a:buClrTx/>
              <a:buSzTx/>
              <a:buFontTx/>
              <a:buNone/>
              <a:tabLst/>
              <a:defRPr/>
            </a:pPr>
            <a:r>
              <a:rPr lang="en-US"/>
              <a:t>You may need to scale up or down the photo you insert. Don’t worry if the photo extends beyond the edges of the slide, this will be trimmed when saved as a jpg. There’s no need to stretch or squeeze your photo to fit within the slide edges. </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a:p>
          <a:p>
            <a:pPr marL="0" marR="0" lvl="0" indent="0" algn="l" defTabSz="622066" rtl="0" eaLnBrk="1" fontAlgn="auto" latinLnBrk="0" hangingPunct="1">
              <a:lnSpc>
                <a:spcPct val="100000"/>
              </a:lnSpc>
              <a:spcBef>
                <a:spcPts val="0"/>
              </a:spcBef>
              <a:spcAft>
                <a:spcPts val="0"/>
              </a:spcAft>
              <a:buClrTx/>
              <a:buSzTx/>
              <a:buFontTx/>
              <a:buNone/>
              <a:tabLst/>
              <a:defRPr/>
            </a:pPr>
            <a:r>
              <a:rPr lang="en-US"/>
              <a:t>You should choose a suitable photo that works within the available shape.</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a:p>
          <a:p>
            <a:r>
              <a:rPr lang="en-US" sz="2000" b="1"/>
              <a:t>Do not change the positioning or size of the main graphic.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Place your logo in the bottom middle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“Save” or ”Export” the slide as a jpg image for sharing online. Change the </a:t>
            </a:r>
            <a:r>
              <a:rPr lang="en-US" b="1"/>
              <a:t>output size to at least 1000 pixels wide </a:t>
            </a:r>
            <a:r>
              <a:rPr lang="en-US"/>
              <a:t>when saving/exporting.</a:t>
            </a:r>
          </a:p>
          <a:p>
            <a:endParaRPr lang="en-US"/>
          </a:p>
        </p:txBody>
      </p:sp>
      <p:sp>
        <p:nvSpPr>
          <p:cNvPr id="4" name="Slide Number Placeholder 3">
            <a:extLst>
              <a:ext uri="{FF2B5EF4-FFF2-40B4-BE49-F238E27FC236}">
                <a16:creationId xmlns:a16="http://schemas.microsoft.com/office/drawing/2014/main" id="{38A824E4-B32E-3AC4-3742-CA80E262F189}"/>
              </a:ext>
            </a:extLst>
          </p:cNvPr>
          <p:cNvSpPr>
            <a:spLocks noGrp="1"/>
          </p:cNvSpPr>
          <p:nvPr>
            <p:ph type="sldNum" sz="quarter" idx="5"/>
          </p:nvPr>
        </p:nvSpPr>
        <p:spPr/>
        <p:txBody>
          <a:bodyPr/>
          <a:lstStyle/>
          <a:p>
            <a:fld id="{3B9F72DA-5CD5-9140-B2C7-F23B64CD6123}" type="slidenum">
              <a:rPr lang="en-US" smtClean="0"/>
              <a:t>14</a:t>
            </a:fld>
            <a:endParaRPr lang="en-US"/>
          </a:p>
        </p:txBody>
      </p:sp>
    </p:spTree>
    <p:extLst>
      <p:ext uri="{BB962C8B-B14F-4D97-AF65-F5344CB8AC3E}">
        <p14:creationId xmlns:p14="http://schemas.microsoft.com/office/powerpoint/2010/main" val="4066963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99495-F9E3-220B-1CDB-491636DCB6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35C2BD-1FAE-31AB-0AF6-4E60715F34AA}"/>
              </a:ext>
            </a:extLst>
          </p:cNvPr>
          <p:cNvSpPr>
            <a:spLocks noGrp="1" noRot="1" noChangeAspect="1"/>
          </p:cNvSpPr>
          <p:nvPr>
            <p:ph type="sldImg"/>
          </p:nvPr>
        </p:nvSpPr>
        <p:spPr>
          <a:xfrm>
            <a:off x="2193925" y="1143000"/>
            <a:ext cx="2470150" cy="3086100"/>
          </a:xfrm>
        </p:spPr>
      </p:sp>
      <p:sp>
        <p:nvSpPr>
          <p:cNvPr id="3" name="Notes Placeholder 2">
            <a:extLst>
              <a:ext uri="{FF2B5EF4-FFF2-40B4-BE49-F238E27FC236}">
                <a16:creationId xmlns:a16="http://schemas.microsoft.com/office/drawing/2014/main" id="{93113606-3A0E-19A8-43CA-161693706C58}"/>
              </a:ext>
            </a:extLst>
          </p:cNvPr>
          <p:cNvSpPr>
            <a:spLocks noGrp="1"/>
          </p:cNvSpPr>
          <p:nvPr>
            <p:ph type="body" idx="1"/>
          </p:nvPr>
        </p:nvSpPr>
        <p:spPr/>
        <p:txBody>
          <a:bodyPr/>
          <a:lstStyle/>
          <a:p>
            <a:endParaRPr lang="en-US"/>
          </a:p>
          <a:p>
            <a:r>
              <a:rPr lang="en-US" b="1" dirty="0">
                <a:solidFill>
                  <a:srgbClr val="FF0000"/>
                </a:solidFill>
              </a:rPr>
              <a:t>INSTRUCTIONS:</a:t>
            </a:r>
          </a:p>
          <a:p>
            <a:endParaRPr lang="en-US"/>
          </a:p>
          <a:p>
            <a:r>
              <a:rPr lang="en-US" dirty="0"/>
              <a:t>To change the photo, right click on the photo (behind the main overlay graphic) and select “Change Picture” &amp; browse for your photo on the computer.</a:t>
            </a:r>
          </a:p>
          <a:p>
            <a:endParaRPr lang="en-US"/>
          </a:p>
          <a:p>
            <a:pPr marL="0" marR="0" lvl="0" indent="0" algn="l" defTabSz="622066" rtl="0" eaLnBrk="1" fontAlgn="auto" latinLnBrk="0" hangingPunct="1">
              <a:lnSpc>
                <a:spcPct val="100000"/>
              </a:lnSpc>
              <a:spcBef>
                <a:spcPts val="0"/>
              </a:spcBef>
              <a:spcAft>
                <a:spcPts val="0"/>
              </a:spcAft>
              <a:buClrTx/>
              <a:buSzTx/>
              <a:buFontTx/>
              <a:buNone/>
              <a:tabLst/>
              <a:defRPr/>
            </a:pPr>
            <a:r>
              <a:rPr lang="en-US" dirty="0"/>
              <a:t>You may need to scale up or down the photo you insert. Don’t worry if the photo extends beyond the edges of the slide, this will be trimmed when saved as a jpg. There’s no need to stretch or squeeze your photo to fit within the slide edges. </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a:p>
          <a:p>
            <a:pPr marL="0" marR="0" lvl="0" indent="0" algn="l" defTabSz="622066" rtl="0" eaLnBrk="1" fontAlgn="auto" latinLnBrk="0" hangingPunct="1">
              <a:lnSpc>
                <a:spcPct val="100000"/>
              </a:lnSpc>
              <a:spcBef>
                <a:spcPts val="0"/>
              </a:spcBef>
              <a:spcAft>
                <a:spcPts val="0"/>
              </a:spcAft>
              <a:buClrTx/>
              <a:buSzTx/>
              <a:buFontTx/>
              <a:buNone/>
              <a:tabLst/>
              <a:defRPr/>
            </a:pPr>
            <a:r>
              <a:rPr lang="en-US" dirty="0"/>
              <a:t>You should choose a suitable photo that works within the available shape.</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a:p>
          <a:p>
            <a:r>
              <a:rPr lang="en-US" sz="2000" b="1" dirty="0"/>
              <a:t>Do not change the positioning or size of the main graphic.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Place your logo in the bottom middle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“Save” or ”Export” the slide as a jpg image for sharing online. Change the </a:t>
            </a:r>
            <a:r>
              <a:rPr lang="en-US" b="1" dirty="0"/>
              <a:t>output size to at least 1000 pixels wide </a:t>
            </a:r>
            <a:r>
              <a:rPr lang="en-US" dirty="0"/>
              <a:t>when saving/exporting.</a:t>
            </a:r>
          </a:p>
          <a:p>
            <a:endParaRPr lang="en-US"/>
          </a:p>
        </p:txBody>
      </p:sp>
      <p:sp>
        <p:nvSpPr>
          <p:cNvPr id="4" name="Slide Number Placeholder 3">
            <a:extLst>
              <a:ext uri="{FF2B5EF4-FFF2-40B4-BE49-F238E27FC236}">
                <a16:creationId xmlns:a16="http://schemas.microsoft.com/office/drawing/2014/main" id="{50B18BD2-0DC2-806E-38D4-41DAFFBEE7AE}"/>
              </a:ext>
            </a:extLst>
          </p:cNvPr>
          <p:cNvSpPr>
            <a:spLocks noGrp="1"/>
          </p:cNvSpPr>
          <p:nvPr>
            <p:ph type="sldNum" sz="quarter" idx="5"/>
          </p:nvPr>
        </p:nvSpPr>
        <p:spPr/>
        <p:txBody>
          <a:bodyPr/>
          <a:lstStyle/>
          <a:p>
            <a:fld id="{3B9F72DA-5CD5-9140-B2C7-F23B64CD6123}" type="slidenum">
              <a:rPr lang="en-US" smtClean="0"/>
              <a:t>15</a:t>
            </a:fld>
            <a:endParaRPr lang="en-US"/>
          </a:p>
        </p:txBody>
      </p:sp>
    </p:spTree>
    <p:extLst>
      <p:ext uri="{BB962C8B-B14F-4D97-AF65-F5344CB8AC3E}">
        <p14:creationId xmlns:p14="http://schemas.microsoft.com/office/powerpoint/2010/main" val="2679155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BDCF7-D22F-6374-3E2C-F1CE849B04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D0C47-305B-AAE2-7487-44C6F69E3D4F}"/>
              </a:ext>
            </a:extLst>
          </p:cNvPr>
          <p:cNvSpPr>
            <a:spLocks noGrp="1" noRot="1" noChangeAspect="1"/>
          </p:cNvSpPr>
          <p:nvPr>
            <p:ph type="sldImg"/>
          </p:nvPr>
        </p:nvSpPr>
        <p:spPr>
          <a:xfrm>
            <a:off x="2193925" y="1143000"/>
            <a:ext cx="2470150" cy="3086100"/>
          </a:xfrm>
        </p:spPr>
      </p:sp>
      <p:sp>
        <p:nvSpPr>
          <p:cNvPr id="3" name="Notes Placeholder 2">
            <a:extLst>
              <a:ext uri="{FF2B5EF4-FFF2-40B4-BE49-F238E27FC236}">
                <a16:creationId xmlns:a16="http://schemas.microsoft.com/office/drawing/2014/main" id="{A0BA6DE0-7D7D-7A30-8011-94741E7D1545}"/>
              </a:ext>
            </a:extLst>
          </p:cNvPr>
          <p:cNvSpPr>
            <a:spLocks noGrp="1"/>
          </p:cNvSpPr>
          <p:nvPr>
            <p:ph type="body" idx="1"/>
          </p:nvPr>
        </p:nvSpPr>
        <p:spPr/>
        <p:txBody>
          <a:bodyPr/>
          <a:lstStyle/>
          <a:p>
            <a:endParaRPr lang="en-US"/>
          </a:p>
          <a:p>
            <a:r>
              <a:rPr lang="en-US" b="1">
                <a:solidFill>
                  <a:srgbClr val="FF0000"/>
                </a:solidFill>
              </a:rPr>
              <a:t>INSTRUCTIONS:</a:t>
            </a:r>
          </a:p>
          <a:p>
            <a:endParaRPr lang="en-US"/>
          </a:p>
          <a:p>
            <a:r>
              <a:rPr lang="en-US"/>
              <a:t>To change the photo, right click on the photo (in front of the main overlay graphic) and select “Change Picture” &amp; browse for your photo on the computer.</a:t>
            </a:r>
          </a:p>
          <a:p>
            <a:endParaRPr lang="en-US"/>
          </a:p>
          <a:p>
            <a:pPr marL="0" marR="0" lvl="0" indent="0" algn="l" defTabSz="622066" rtl="0" eaLnBrk="1" fontAlgn="auto" latinLnBrk="0" hangingPunct="1">
              <a:lnSpc>
                <a:spcPct val="100000"/>
              </a:lnSpc>
              <a:spcBef>
                <a:spcPts val="0"/>
              </a:spcBef>
              <a:spcAft>
                <a:spcPts val="0"/>
              </a:spcAft>
              <a:buClrTx/>
              <a:buSzTx/>
              <a:buFontTx/>
              <a:buNone/>
              <a:tabLst/>
              <a:defRPr/>
            </a:pPr>
            <a:r>
              <a:rPr lang="en-US"/>
              <a:t>When choosing a photo select an image that can work in the same spot for slides 1, 2 and 3. You may need to scale up or down the photo you insert. Don’t worry if the photo extends beyond the edges of the slide, this will be trimmed when saved as a jpg. There’s no need to stretch or squeeze your photo to fit within the slide edges. </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a:p>
          <a:p>
            <a:pPr marL="0" marR="0" lvl="0" indent="0" algn="l" defTabSz="622066" rtl="0" eaLnBrk="1" fontAlgn="auto" latinLnBrk="0" hangingPunct="1">
              <a:lnSpc>
                <a:spcPct val="100000"/>
              </a:lnSpc>
              <a:spcBef>
                <a:spcPts val="0"/>
              </a:spcBef>
              <a:spcAft>
                <a:spcPts val="0"/>
              </a:spcAft>
              <a:buClrTx/>
              <a:buSzTx/>
              <a:buFontTx/>
              <a:buNone/>
              <a:tabLst/>
              <a:defRPr/>
            </a:pPr>
            <a:r>
              <a:rPr lang="en-US"/>
              <a:t>You should choose a suitable photo that works within the available shape.</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a:p>
          <a:p>
            <a:r>
              <a:rPr lang="en-US" sz="2000" b="1"/>
              <a:t>Do not change the positioning or size of the main graphic.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Place your logo in the bottom middle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“Save” or ”Export” the slide as a jpg image for sharing online. Change the </a:t>
            </a:r>
            <a:r>
              <a:rPr lang="en-US" b="1"/>
              <a:t>output size to at least 1000 pixels wide </a:t>
            </a:r>
            <a:r>
              <a:rPr lang="en-US"/>
              <a:t>when saving/exporting.</a:t>
            </a:r>
          </a:p>
          <a:p>
            <a:endParaRPr lang="en-US"/>
          </a:p>
        </p:txBody>
      </p:sp>
      <p:sp>
        <p:nvSpPr>
          <p:cNvPr id="4" name="Slide Number Placeholder 3">
            <a:extLst>
              <a:ext uri="{FF2B5EF4-FFF2-40B4-BE49-F238E27FC236}">
                <a16:creationId xmlns:a16="http://schemas.microsoft.com/office/drawing/2014/main" id="{60EEC252-70F4-386E-113D-3E3536649403}"/>
              </a:ext>
            </a:extLst>
          </p:cNvPr>
          <p:cNvSpPr>
            <a:spLocks noGrp="1"/>
          </p:cNvSpPr>
          <p:nvPr>
            <p:ph type="sldNum" sz="quarter" idx="5"/>
          </p:nvPr>
        </p:nvSpPr>
        <p:spPr/>
        <p:txBody>
          <a:bodyPr/>
          <a:lstStyle/>
          <a:p>
            <a:fld id="{3B9F72DA-5CD5-9140-B2C7-F23B64CD6123}" type="slidenum">
              <a:rPr lang="en-US" smtClean="0"/>
              <a:t>16</a:t>
            </a:fld>
            <a:endParaRPr lang="en-US"/>
          </a:p>
        </p:txBody>
      </p:sp>
    </p:spTree>
    <p:extLst>
      <p:ext uri="{BB962C8B-B14F-4D97-AF65-F5344CB8AC3E}">
        <p14:creationId xmlns:p14="http://schemas.microsoft.com/office/powerpoint/2010/main" val="3864609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AB762-F84F-533B-E713-9314E9F7B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F9CE1E-07DF-293B-1B29-009AAA5F94EF}"/>
              </a:ext>
            </a:extLst>
          </p:cNvPr>
          <p:cNvSpPr>
            <a:spLocks noGrp="1" noRot="1" noChangeAspect="1"/>
          </p:cNvSpPr>
          <p:nvPr>
            <p:ph type="sldImg"/>
          </p:nvPr>
        </p:nvSpPr>
        <p:spPr>
          <a:xfrm>
            <a:off x="2193925" y="1143000"/>
            <a:ext cx="2470150" cy="3086100"/>
          </a:xfrm>
        </p:spPr>
      </p:sp>
      <p:sp>
        <p:nvSpPr>
          <p:cNvPr id="3" name="Notes Placeholder 2">
            <a:extLst>
              <a:ext uri="{FF2B5EF4-FFF2-40B4-BE49-F238E27FC236}">
                <a16:creationId xmlns:a16="http://schemas.microsoft.com/office/drawing/2014/main" id="{5B5533C1-10D9-8E02-9C18-0C3901259DF0}"/>
              </a:ext>
            </a:extLst>
          </p:cNvPr>
          <p:cNvSpPr>
            <a:spLocks noGrp="1"/>
          </p:cNvSpPr>
          <p:nvPr>
            <p:ph type="body" idx="1"/>
          </p:nvPr>
        </p:nvSpPr>
        <p:spPr/>
        <p:txBody>
          <a:bodyPr/>
          <a:lstStyle/>
          <a:p>
            <a:endParaRPr lang="en-US"/>
          </a:p>
          <a:p>
            <a:r>
              <a:rPr lang="en-US" b="1">
                <a:solidFill>
                  <a:srgbClr val="FF0000"/>
                </a:solidFill>
              </a:rPr>
              <a:t>INSTRUCTIONS:</a:t>
            </a:r>
          </a:p>
          <a:p>
            <a:endParaRPr lang="en-US"/>
          </a:p>
          <a:p>
            <a:r>
              <a:rPr lang="en-US"/>
              <a:t>To change the photo, right click on the photo (behind the main overlay graphic) and select “Change Picture” &amp; browse for your photo on the computer.</a:t>
            </a:r>
          </a:p>
          <a:p>
            <a:endParaRPr lang="en-US"/>
          </a:p>
          <a:p>
            <a:pPr marL="0" marR="0" lvl="0" indent="0" algn="l" defTabSz="622066" rtl="0" eaLnBrk="1" fontAlgn="auto" latinLnBrk="0" hangingPunct="1">
              <a:lnSpc>
                <a:spcPct val="100000"/>
              </a:lnSpc>
              <a:spcBef>
                <a:spcPts val="0"/>
              </a:spcBef>
              <a:spcAft>
                <a:spcPts val="0"/>
              </a:spcAft>
              <a:buClrTx/>
              <a:buSzTx/>
              <a:buFontTx/>
              <a:buNone/>
              <a:tabLst/>
              <a:defRPr/>
            </a:pPr>
            <a:r>
              <a:rPr lang="en-US"/>
              <a:t>You may need to scale up or down the photo you insert. Don’t worry if the photo extends beyond the edges of the slide, this will be trimmed when saved as a jpg. There’s no need to stretch or squeeze your photo to fit within the slide edges. </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a:p>
          <a:p>
            <a:pPr marL="0" marR="0" lvl="0" indent="0" algn="l" defTabSz="622066" rtl="0" eaLnBrk="1" fontAlgn="auto" latinLnBrk="0" hangingPunct="1">
              <a:lnSpc>
                <a:spcPct val="100000"/>
              </a:lnSpc>
              <a:spcBef>
                <a:spcPts val="0"/>
              </a:spcBef>
              <a:spcAft>
                <a:spcPts val="0"/>
              </a:spcAft>
              <a:buClrTx/>
              <a:buSzTx/>
              <a:buFontTx/>
              <a:buNone/>
              <a:tabLst/>
              <a:defRPr/>
            </a:pPr>
            <a:r>
              <a:rPr lang="en-US"/>
              <a:t>You should choose a suitable photo that works within the available shape.</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a:p>
          <a:p>
            <a:r>
              <a:rPr lang="en-US" sz="2000" b="1"/>
              <a:t>Do not change the positioning or size of the main graphic.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Place your logo in the bottom middle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“Save” or ”Export” the slide as a jpg image for sharing online. Change the </a:t>
            </a:r>
            <a:r>
              <a:rPr lang="en-US" b="1"/>
              <a:t>output size to at least 1000 pixels wide </a:t>
            </a:r>
            <a:r>
              <a:rPr lang="en-US"/>
              <a:t>when saving/exporting.</a:t>
            </a:r>
          </a:p>
          <a:p>
            <a:endParaRPr lang="en-US"/>
          </a:p>
        </p:txBody>
      </p:sp>
      <p:sp>
        <p:nvSpPr>
          <p:cNvPr id="4" name="Slide Number Placeholder 3">
            <a:extLst>
              <a:ext uri="{FF2B5EF4-FFF2-40B4-BE49-F238E27FC236}">
                <a16:creationId xmlns:a16="http://schemas.microsoft.com/office/drawing/2014/main" id="{C2BF56D6-EC8F-BD24-49B9-C42B54363B4B}"/>
              </a:ext>
            </a:extLst>
          </p:cNvPr>
          <p:cNvSpPr>
            <a:spLocks noGrp="1"/>
          </p:cNvSpPr>
          <p:nvPr>
            <p:ph type="sldNum" sz="quarter" idx="5"/>
          </p:nvPr>
        </p:nvSpPr>
        <p:spPr/>
        <p:txBody>
          <a:bodyPr/>
          <a:lstStyle/>
          <a:p>
            <a:fld id="{3B9F72DA-5CD5-9140-B2C7-F23B64CD6123}" type="slidenum">
              <a:rPr lang="en-US" smtClean="0"/>
              <a:t>17</a:t>
            </a:fld>
            <a:endParaRPr lang="en-US"/>
          </a:p>
        </p:txBody>
      </p:sp>
    </p:spTree>
    <p:extLst>
      <p:ext uri="{BB962C8B-B14F-4D97-AF65-F5344CB8AC3E}">
        <p14:creationId xmlns:p14="http://schemas.microsoft.com/office/powerpoint/2010/main" val="520418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63370-6E33-4582-2326-BECEF8B6C2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C486F3-BAEA-78BD-35CD-FD9E8B388B9A}"/>
              </a:ext>
            </a:extLst>
          </p:cNvPr>
          <p:cNvSpPr>
            <a:spLocks noGrp="1" noRot="1" noChangeAspect="1"/>
          </p:cNvSpPr>
          <p:nvPr>
            <p:ph type="sldImg"/>
          </p:nvPr>
        </p:nvSpPr>
        <p:spPr>
          <a:xfrm>
            <a:off x="2193925" y="1143000"/>
            <a:ext cx="2470150" cy="3086100"/>
          </a:xfrm>
        </p:spPr>
      </p:sp>
      <p:sp>
        <p:nvSpPr>
          <p:cNvPr id="3" name="Notes Placeholder 2">
            <a:extLst>
              <a:ext uri="{FF2B5EF4-FFF2-40B4-BE49-F238E27FC236}">
                <a16:creationId xmlns:a16="http://schemas.microsoft.com/office/drawing/2014/main" id="{51ED55BB-1F34-A96F-064B-622668E8F9FF}"/>
              </a:ext>
            </a:extLst>
          </p:cNvPr>
          <p:cNvSpPr>
            <a:spLocks noGrp="1"/>
          </p:cNvSpPr>
          <p:nvPr>
            <p:ph type="body" idx="1"/>
          </p:nvPr>
        </p:nvSpPr>
        <p:spPr/>
        <p:txBody>
          <a:bodyPr/>
          <a:lstStyle/>
          <a:p>
            <a:endParaRPr lang="en-US"/>
          </a:p>
          <a:p>
            <a:r>
              <a:rPr lang="en-US" b="1" dirty="0">
                <a:solidFill>
                  <a:srgbClr val="FF0000"/>
                </a:solidFill>
              </a:rPr>
              <a:t>INSTRUCTIONS:</a:t>
            </a:r>
          </a:p>
          <a:p>
            <a:endParaRPr lang="en-US"/>
          </a:p>
          <a:p>
            <a:r>
              <a:rPr lang="en-US" dirty="0"/>
              <a:t>To change the photo, right click on the photo (behind the main overlay graphic) and select “Change Picture” &amp; browse for your photo on the computer.</a:t>
            </a:r>
          </a:p>
          <a:p>
            <a:endParaRPr lang="en-US"/>
          </a:p>
          <a:p>
            <a:pPr marL="0" marR="0" lvl="0" indent="0" algn="l" defTabSz="622066" rtl="0" eaLnBrk="1" fontAlgn="auto" latinLnBrk="0" hangingPunct="1">
              <a:lnSpc>
                <a:spcPct val="100000"/>
              </a:lnSpc>
              <a:spcBef>
                <a:spcPts val="0"/>
              </a:spcBef>
              <a:spcAft>
                <a:spcPts val="0"/>
              </a:spcAft>
              <a:buClrTx/>
              <a:buSzTx/>
              <a:buFontTx/>
              <a:buNone/>
              <a:tabLst/>
              <a:defRPr/>
            </a:pPr>
            <a:r>
              <a:rPr lang="en-US" dirty="0"/>
              <a:t>You may need to scale up or down the photo you insert. Don’t worry if the photo extends beyond the edges of the slide, this will be trimmed when saved as a jpg. There’s no need to stretch or squeeze your photo to fit within the slide edges. </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a:p>
          <a:p>
            <a:pPr marL="0" marR="0" lvl="0" indent="0" algn="l" defTabSz="622066" rtl="0" eaLnBrk="1" fontAlgn="auto" latinLnBrk="0" hangingPunct="1">
              <a:lnSpc>
                <a:spcPct val="100000"/>
              </a:lnSpc>
              <a:spcBef>
                <a:spcPts val="0"/>
              </a:spcBef>
              <a:spcAft>
                <a:spcPts val="0"/>
              </a:spcAft>
              <a:buClrTx/>
              <a:buSzTx/>
              <a:buFontTx/>
              <a:buNone/>
              <a:tabLst/>
              <a:defRPr/>
            </a:pPr>
            <a:r>
              <a:rPr lang="en-US" dirty="0"/>
              <a:t>You should choose a suitable photo that works within the available shape.</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a:p>
          <a:p>
            <a:r>
              <a:rPr lang="en-US" sz="2000" b="1" dirty="0"/>
              <a:t>Do not change the positioning or size of the main graphic.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Place your logo in the bottom middle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“Save” or ”Export” the slide as a jpg image for sharing online. Change the </a:t>
            </a:r>
            <a:r>
              <a:rPr lang="en-US" b="1" dirty="0"/>
              <a:t>output size to at least 1000 pixels wide </a:t>
            </a:r>
            <a:r>
              <a:rPr lang="en-US" dirty="0"/>
              <a:t>when saving/exporting.</a:t>
            </a:r>
          </a:p>
          <a:p>
            <a:endParaRPr lang="en-US"/>
          </a:p>
        </p:txBody>
      </p:sp>
      <p:sp>
        <p:nvSpPr>
          <p:cNvPr id="4" name="Slide Number Placeholder 3">
            <a:extLst>
              <a:ext uri="{FF2B5EF4-FFF2-40B4-BE49-F238E27FC236}">
                <a16:creationId xmlns:a16="http://schemas.microsoft.com/office/drawing/2014/main" id="{ADFC75B1-E635-769F-0C5E-A8EC1599F9CF}"/>
              </a:ext>
            </a:extLst>
          </p:cNvPr>
          <p:cNvSpPr>
            <a:spLocks noGrp="1"/>
          </p:cNvSpPr>
          <p:nvPr>
            <p:ph type="sldNum" sz="quarter" idx="5"/>
          </p:nvPr>
        </p:nvSpPr>
        <p:spPr/>
        <p:txBody>
          <a:bodyPr/>
          <a:lstStyle/>
          <a:p>
            <a:fld id="{3B9F72DA-5CD5-9140-B2C7-F23B64CD6123}" type="slidenum">
              <a:rPr lang="en-US" smtClean="0"/>
              <a:t>18</a:t>
            </a:fld>
            <a:endParaRPr lang="en-US"/>
          </a:p>
        </p:txBody>
      </p:sp>
    </p:spTree>
    <p:extLst>
      <p:ext uri="{BB962C8B-B14F-4D97-AF65-F5344CB8AC3E}">
        <p14:creationId xmlns:p14="http://schemas.microsoft.com/office/powerpoint/2010/main" val="3781100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6C3-6F7D-25CD-0DF8-E69EA5BF19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2E0EFD-C88C-C1C5-1074-7D1FAF24CA1F}"/>
              </a:ext>
            </a:extLst>
          </p:cNvPr>
          <p:cNvSpPr>
            <a:spLocks noGrp="1" noRot="1" noChangeAspect="1"/>
          </p:cNvSpPr>
          <p:nvPr>
            <p:ph type="sldImg"/>
          </p:nvPr>
        </p:nvSpPr>
        <p:spPr>
          <a:xfrm>
            <a:off x="2193925" y="1143000"/>
            <a:ext cx="2470150" cy="3086100"/>
          </a:xfrm>
        </p:spPr>
      </p:sp>
      <p:sp>
        <p:nvSpPr>
          <p:cNvPr id="3" name="Notes Placeholder 2">
            <a:extLst>
              <a:ext uri="{FF2B5EF4-FFF2-40B4-BE49-F238E27FC236}">
                <a16:creationId xmlns:a16="http://schemas.microsoft.com/office/drawing/2014/main" id="{DC539CBA-B35D-EF5A-4DC9-A69DB09D43F0}"/>
              </a:ext>
            </a:extLst>
          </p:cNvPr>
          <p:cNvSpPr>
            <a:spLocks noGrp="1"/>
          </p:cNvSpPr>
          <p:nvPr>
            <p:ph type="body" idx="1"/>
          </p:nvPr>
        </p:nvSpPr>
        <p:spPr/>
        <p:txBody>
          <a:bodyPr/>
          <a:lstStyle/>
          <a:p>
            <a:endParaRPr lang="en-US" dirty="0"/>
          </a:p>
          <a:p>
            <a:r>
              <a:rPr lang="en-US" b="1" dirty="0">
                <a:solidFill>
                  <a:srgbClr val="FF0000"/>
                </a:solidFill>
              </a:rPr>
              <a:t>INSTRUCTIONS:</a:t>
            </a:r>
          </a:p>
          <a:p>
            <a:endParaRPr lang="en-US" dirty="0"/>
          </a:p>
          <a:p>
            <a:r>
              <a:rPr lang="en-US" dirty="0"/>
              <a:t>To change the photo, right click on the photo (behind the main overlay graphic) and select “Change Picture” &amp; browse for your photo on the computer.</a:t>
            </a:r>
          </a:p>
          <a:p>
            <a:endParaRPr lang="en-US" dirty="0"/>
          </a:p>
          <a:p>
            <a:pPr marL="0" marR="0" lvl="0" indent="0" algn="l" defTabSz="622066" rtl="0" eaLnBrk="1" fontAlgn="auto" latinLnBrk="0" hangingPunct="1">
              <a:lnSpc>
                <a:spcPct val="100000"/>
              </a:lnSpc>
              <a:spcBef>
                <a:spcPts val="0"/>
              </a:spcBef>
              <a:spcAft>
                <a:spcPts val="0"/>
              </a:spcAft>
              <a:buClrTx/>
              <a:buSzTx/>
              <a:buFontTx/>
              <a:buNone/>
              <a:tabLst/>
              <a:defRPr/>
            </a:pPr>
            <a:r>
              <a:rPr lang="en-US" dirty="0"/>
              <a:t>You may need to scale up or down the photo you insert. Don’t worry if the photo extends beyond the edges of the slide, this will be trimmed when saved as a jpg. There’s no need to stretch or squeeze your photo to fit within the slide edges. </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dirty="0"/>
          </a:p>
          <a:p>
            <a:pPr marL="0" marR="0" lvl="0" indent="0" algn="l" defTabSz="622066" rtl="0" eaLnBrk="1" fontAlgn="auto" latinLnBrk="0" hangingPunct="1">
              <a:lnSpc>
                <a:spcPct val="100000"/>
              </a:lnSpc>
              <a:spcBef>
                <a:spcPts val="0"/>
              </a:spcBef>
              <a:spcAft>
                <a:spcPts val="0"/>
              </a:spcAft>
              <a:buClrTx/>
              <a:buSzTx/>
              <a:buFontTx/>
              <a:buNone/>
              <a:tabLst/>
              <a:defRPr/>
            </a:pPr>
            <a:r>
              <a:rPr lang="en-US" dirty="0"/>
              <a:t>You should choose a suitable photo that works within the available shape.</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dirty="0"/>
          </a:p>
          <a:p>
            <a:r>
              <a:rPr lang="en-US" sz="2000" b="1" dirty="0"/>
              <a:t>Do not change the positioning or size of the main graphic.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Place your logo in the bottom middle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“Save” or ”Export” the slide as a jpg image for sharing online. Change the </a:t>
            </a:r>
            <a:r>
              <a:rPr lang="en-US" b="1" dirty="0"/>
              <a:t>output size to at least 1000 pixels wide </a:t>
            </a:r>
            <a:r>
              <a:rPr lang="en-US" dirty="0"/>
              <a:t>when saving/exporting.</a:t>
            </a:r>
          </a:p>
          <a:p>
            <a:endParaRPr lang="en-US" dirty="0"/>
          </a:p>
        </p:txBody>
      </p:sp>
      <p:sp>
        <p:nvSpPr>
          <p:cNvPr id="4" name="Slide Number Placeholder 3">
            <a:extLst>
              <a:ext uri="{FF2B5EF4-FFF2-40B4-BE49-F238E27FC236}">
                <a16:creationId xmlns:a16="http://schemas.microsoft.com/office/drawing/2014/main" id="{FA713531-1442-5061-8DF9-0192EB8EE54E}"/>
              </a:ext>
            </a:extLst>
          </p:cNvPr>
          <p:cNvSpPr>
            <a:spLocks noGrp="1"/>
          </p:cNvSpPr>
          <p:nvPr>
            <p:ph type="sldNum" sz="quarter" idx="5"/>
          </p:nvPr>
        </p:nvSpPr>
        <p:spPr/>
        <p:txBody>
          <a:bodyPr/>
          <a:lstStyle/>
          <a:p>
            <a:fld id="{3B9F72DA-5CD5-9140-B2C7-F23B64CD6123}" type="slidenum">
              <a:rPr lang="en-US" smtClean="0"/>
              <a:t>2</a:t>
            </a:fld>
            <a:endParaRPr lang="en-US"/>
          </a:p>
        </p:txBody>
      </p:sp>
    </p:spTree>
    <p:extLst>
      <p:ext uri="{BB962C8B-B14F-4D97-AF65-F5344CB8AC3E}">
        <p14:creationId xmlns:p14="http://schemas.microsoft.com/office/powerpoint/2010/main" val="3306163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44518-8B4E-1F11-CB50-B726316A79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CF129B-334E-D07B-CB70-49174EBA8CC8}"/>
              </a:ext>
            </a:extLst>
          </p:cNvPr>
          <p:cNvSpPr>
            <a:spLocks noGrp="1" noRot="1" noChangeAspect="1"/>
          </p:cNvSpPr>
          <p:nvPr>
            <p:ph type="sldImg"/>
          </p:nvPr>
        </p:nvSpPr>
        <p:spPr>
          <a:xfrm>
            <a:off x="2193925" y="1143000"/>
            <a:ext cx="2470150" cy="3086100"/>
          </a:xfrm>
        </p:spPr>
      </p:sp>
      <p:sp>
        <p:nvSpPr>
          <p:cNvPr id="3" name="Notes Placeholder 2">
            <a:extLst>
              <a:ext uri="{FF2B5EF4-FFF2-40B4-BE49-F238E27FC236}">
                <a16:creationId xmlns:a16="http://schemas.microsoft.com/office/drawing/2014/main" id="{7EA16E38-FDA1-629C-C0F8-7DDD08322E8F}"/>
              </a:ext>
            </a:extLst>
          </p:cNvPr>
          <p:cNvSpPr>
            <a:spLocks noGrp="1"/>
          </p:cNvSpPr>
          <p:nvPr>
            <p:ph type="body" idx="1"/>
          </p:nvPr>
        </p:nvSpPr>
        <p:spPr/>
        <p:txBody>
          <a:bodyPr/>
          <a:lstStyle/>
          <a:p>
            <a:endParaRPr lang="en-US"/>
          </a:p>
          <a:p>
            <a:r>
              <a:rPr lang="en-US" b="1">
                <a:solidFill>
                  <a:srgbClr val="FF0000"/>
                </a:solidFill>
              </a:rPr>
              <a:t>INSTRUCTIONS:</a:t>
            </a:r>
          </a:p>
          <a:p>
            <a:endParaRPr lang="en-US"/>
          </a:p>
          <a:p>
            <a:r>
              <a:rPr lang="en-US"/>
              <a:t>To change the photo, right click on the photo (behind the main overlay graphic) and select “Change Picture” &amp; browse for your photo on the computer.</a:t>
            </a:r>
          </a:p>
          <a:p>
            <a:endParaRPr lang="en-US"/>
          </a:p>
          <a:p>
            <a:pPr marL="0" marR="0" lvl="0" indent="0" algn="l" defTabSz="622066" rtl="0" eaLnBrk="1" fontAlgn="auto" latinLnBrk="0" hangingPunct="1">
              <a:lnSpc>
                <a:spcPct val="100000"/>
              </a:lnSpc>
              <a:spcBef>
                <a:spcPts val="0"/>
              </a:spcBef>
              <a:spcAft>
                <a:spcPts val="0"/>
              </a:spcAft>
              <a:buClrTx/>
              <a:buSzTx/>
              <a:buFontTx/>
              <a:buNone/>
              <a:tabLst/>
              <a:defRPr/>
            </a:pPr>
            <a:r>
              <a:rPr lang="en-US"/>
              <a:t>You may need to scale up or down the photo you insert. Don’t worry if the photo extends beyond the edges of the slide, this will be trimmed when saved as a jpg. There’s no need to stretch or squeeze your photo to fit within the slide edges. </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a:p>
          <a:p>
            <a:pPr marL="0" marR="0" lvl="0" indent="0" algn="l" defTabSz="622066" rtl="0" eaLnBrk="1" fontAlgn="auto" latinLnBrk="0" hangingPunct="1">
              <a:lnSpc>
                <a:spcPct val="100000"/>
              </a:lnSpc>
              <a:spcBef>
                <a:spcPts val="0"/>
              </a:spcBef>
              <a:spcAft>
                <a:spcPts val="0"/>
              </a:spcAft>
              <a:buClrTx/>
              <a:buSzTx/>
              <a:buFontTx/>
              <a:buNone/>
              <a:tabLst/>
              <a:defRPr/>
            </a:pPr>
            <a:r>
              <a:rPr lang="en-US"/>
              <a:t>You should choose a suitable photo that works within the available shape.</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a:p>
          <a:p>
            <a:r>
              <a:rPr lang="en-US" sz="2000" b="1"/>
              <a:t>Do not change the positioning or size of the main graphic.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Place your logo in the bottom middle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“Save” or ”Export” the slide as a jpg image for sharing online. Change the </a:t>
            </a:r>
            <a:r>
              <a:rPr lang="en-US" b="1"/>
              <a:t>output size to at least 1000 pixels wide </a:t>
            </a:r>
            <a:r>
              <a:rPr lang="en-US"/>
              <a:t>when saving/exporting.</a:t>
            </a:r>
          </a:p>
          <a:p>
            <a:endParaRPr lang="en-US"/>
          </a:p>
        </p:txBody>
      </p:sp>
      <p:sp>
        <p:nvSpPr>
          <p:cNvPr id="4" name="Slide Number Placeholder 3">
            <a:extLst>
              <a:ext uri="{FF2B5EF4-FFF2-40B4-BE49-F238E27FC236}">
                <a16:creationId xmlns:a16="http://schemas.microsoft.com/office/drawing/2014/main" id="{7D8A152D-2ED7-A0E8-4940-25DB559330B7}"/>
              </a:ext>
            </a:extLst>
          </p:cNvPr>
          <p:cNvSpPr>
            <a:spLocks noGrp="1"/>
          </p:cNvSpPr>
          <p:nvPr>
            <p:ph type="sldNum" sz="quarter" idx="5"/>
          </p:nvPr>
        </p:nvSpPr>
        <p:spPr/>
        <p:txBody>
          <a:bodyPr/>
          <a:lstStyle/>
          <a:p>
            <a:fld id="{3B9F72DA-5CD5-9140-B2C7-F23B64CD6123}" type="slidenum">
              <a:rPr lang="en-US" smtClean="0"/>
              <a:t>3</a:t>
            </a:fld>
            <a:endParaRPr lang="en-US"/>
          </a:p>
        </p:txBody>
      </p:sp>
    </p:spTree>
    <p:extLst>
      <p:ext uri="{BB962C8B-B14F-4D97-AF65-F5344CB8AC3E}">
        <p14:creationId xmlns:p14="http://schemas.microsoft.com/office/powerpoint/2010/main" val="2578891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4A9BC-756B-1CE4-CAFD-483B02B432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56B1CE-2CFF-EBEA-E3FA-EDA0CDC69252}"/>
              </a:ext>
            </a:extLst>
          </p:cNvPr>
          <p:cNvSpPr>
            <a:spLocks noGrp="1" noRot="1" noChangeAspect="1"/>
          </p:cNvSpPr>
          <p:nvPr>
            <p:ph type="sldImg"/>
          </p:nvPr>
        </p:nvSpPr>
        <p:spPr>
          <a:xfrm>
            <a:off x="2193925" y="1143000"/>
            <a:ext cx="2470150" cy="3086100"/>
          </a:xfrm>
        </p:spPr>
      </p:sp>
      <p:sp>
        <p:nvSpPr>
          <p:cNvPr id="3" name="Notes Placeholder 2">
            <a:extLst>
              <a:ext uri="{FF2B5EF4-FFF2-40B4-BE49-F238E27FC236}">
                <a16:creationId xmlns:a16="http://schemas.microsoft.com/office/drawing/2014/main" id="{D005AA35-A395-5397-D0D0-A497326CF70A}"/>
              </a:ext>
            </a:extLst>
          </p:cNvPr>
          <p:cNvSpPr>
            <a:spLocks noGrp="1"/>
          </p:cNvSpPr>
          <p:nvPr>
            <p:ph type="body" idx="1"/>
          </p:nvPr>
        </p:nvSpPr>
        <p:spPr/>
        <p:txBody>
          <a:bodyPr/>
          <a:lstStyle/>
          <a:p>
            <a:endParaRPr lang="en-US"/>
          </a:p>
          <a:p>
            <a:r>
              <a:rPr lang="en-US" b="1">
                <a:solidFill>
                  <a:srgbClr val="FF0000"/>
                </a:solidFill>
              </a:rPr>
              <a:t>INSTRUCTIONS:</a:t>
            </a:r>
          </a:p>
          <a:p>
            <a:endParaRPr lang="en-US"/>
          </a:p>
          <a:p>
            <a:r>
              <a:rPr lang="en-US"/>
              <a:t>To change the photo, right click on the photo (in front of the main overlay graphic) and select “Change Picture” &amp; browse for your photo on the computer.</a:t>
            </a:r>
          </a:p>
          <a:p>
            <a:endParaRPr lang="en-US"/>
          </a:p>
          <a:p>
            <a:pPr marL="0" marR="0" lvl="0" indent="0" algn="l" defTabSz="622066" rtl="0" eaLnBrk="1" fontAlgn="auto" latinLnBrk="0" hangingPunct="1">
              <a:lnSpc>
                <a:spcPct val="100000"/>
              </a:lnSpc>
              <a:spcBef>
                <a:spcPts val="0"/>
              </a:spcBef>
              <a:spcAft>
                <a:spcPts val="0"/>
              </a:spcAft>
              <a:buClrTx/>
              <a:buSzTx/>
              <a:buFontTx/>
              <a:buNone/>
              <a:tabLst/>
              <a:defRPr/>
            </a:pPr>
            <a:r>
              <a:rPr lang="en-US"/>
              <a:t>When choosing a photo select an image that can work in the same spot for slides 1, 2 and 3. You may need to scale up or down the photo you insert. Don’t worry if the photo extends beyond the edges of the slide, this will be trimmed when saved as a jpg. There’s no need to stretch or squeeze your photo to fit within the slide edges. </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a:p>
          <a:p>
            <a:pPr marL="0" marR="0" lvl="0" indent="0" algn="l" defTabSz="622066" rtl="0" eaLnBrk="1" fontAlgn="auto" latinLnBrk="0" hangingPunct="1">
              <a:lnSpc>
                <a:spcPct val="100000"/>
              </a:lnSpc>
              <a:spcBef>
                <a:spcPts val="0"/>
              </a:spcBef>
              <a:spcAft>
                <a:spcPts val="0"/>
              </a:spcAft>
              <a:buClrTx/>
              <a:buSzTx/>
              <a:buFontTx/>
              <a:buNone/>
              <a:tabLst/>
              <a:defRPr/>
            </a:pPr>
            <a:r>
              <a:rPr lang="en-US"/>
              <a:t>You should choose a suitable photo that works within the available shape.</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a:p>
          <a:p>
            <a:r>
              <a:rPr lang="en-US" sz="2000" b="1"/>
              <a:t>Do not change the positioning or size of the main graphic.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Place your logo in the bottom middle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“Save” or ”Export” the slide as a jpg image for sharing online. Change the </a:t>
            </a:r>
            <a:r>
              <a:rPr lang="en-US" b="1"/>
              <a:t>output size to at least 1000 pixels wide </a:t>
            </a:r>
            <a:r>
              <a:rPr lang="en-US"/>
              <a:t>when saving/exporting.</a:t>
            </a:r>
          </a:p>
          <a:p>
            <a:endParaRPr lang="en-US"/>
          </a:p>
        </p:txBody>
      </p:sp>
      <p:sp>
        <p:nvSpPr>
          <p:cNvPr id="4" name="Slide Number Placeholder 3">
            <a:extLst>
              <a:ext uri="{FF2B5EF4-FFF2-40B4-BE49-F238E27FC236}">
                <a16:creationId xmlns:a16="http://schemas.microsoft.com/office/drawing/2014/main" id="{DF17AA9B-D816-5230-7429-2E3FEEC5C991}"/>
              </a:ext>
            </a:extLst>
          </p:cNvPr>
          <p:cNvSpPr>
            <a:spLocks noGrp="1"/>
          </p:cNvSpPr>
          <p:nvPr>
            <p:ph type="sldNum" sz="quarter" idx="5"/>
          </p:nvPr>
        </p:nvSpPr>
        <p:spPr/>
        <p:txBody>
          <a:bodyPr/>
          <a:lstStyle/>
          <a:p>
            <a:fld id="{3B9F72DA-5CD5-9140-B2C7-F23B64CD6123}" type="slidenum">
              <a:rPr lang="en-US" smtClean="0"/>
              <a:t>4</a:t>
            </a:fld>
            <a:endParaRPr lang="en-US"/>
          </a:p>
        </p:txBody>
      </p:sp>
    </p:spTree>
    <p:extLst>
      <p:ext uri="{BB962C8B-B14F-4D97-AF65-F5344CB8AC3E}">
        <p14:creationId xmlns:p14="http://schemas.microsoft.com/office/powerpoint/2010/main" val="2477844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4E34D-C6EA-915F-3B56-D01C1189F9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5FCDE2-FE48-DEEF-A7E2-C978A2844DED}"/>
              </a:ext>
            </a:extLst>
          </p:cNvPr>
          <p:cNvSpPr>
            <a:spLocks noGrp="1" noRot="1" noChangeAspect="1"/>
          </p:cNvSpPr>
          <p:nvPr>
            <p:ph type="sldImg"/>
          </p:nvPr>
        </p:nvSpPr>
        <p:spPr>
          <a:xfrm>
            <a:off x="2193925" y="1143000"/>
            <a:ext cx="2470150" cy="3086100"/>
          </a:xfrm>
        </p:spPr>
      </p:sp>
      <p:sp>
        <p:nvSpPr>
          <p:cNvPr id="3" name="Notes Placeholder 2">
            <a:extLst>
              <a:ext uri="{FF2B5EF4-FFF2-40B4-BE49-F238E27FC236}">
                <a16:creationId xmlns:a16="http://schemas.microsoft.com/office/drawing/2014/main" id="{B8B75DB9-E594-183D-C4AC-05216AD8685F}"/>
              </a:ext>
            </a:extLst>
          </p:cNvPr>
          <p:cNvSpPr>
            <a:spLocks noGrp="1"/>
          </p:cNvSpPr>
          <p:nvPr>
            <p:ph type="body" idx="1"/>
          </p:nvPr>
        </p:nvSpPr>
        <p:spPr/>
        <p:txBody>
          <a:bodyPr/>
          <a:lstStyle/>
          <a:p>
            <a:endParaRPr lang="en-US"/>
          </a:p>
          <a:p>
            <a:r>
              <a:rPr lang="en-US" b="1">
                <a:solidFill>
                  <a:srgbClr val="FF0000"/>
                </a:solidFill>
              </a:rPr>
              <a:t>INSTRUCTIONS:</a:t>
            </a:r>
          </a:p>
          <a:p>
            <a:endParaRPr lang="en-US"/>
          </a:p>
          <a:p>
            <a:r>
              <a:rPr lang="en-US"/>
              <a:t>To change the photo, right click on the photo (behind the main overlay graphic) and select “Change Picture” &amp; browse for your photo on the computer.</a:t>
            </a:r>
          </a:p>
          <a:p>
            <a:endParaRPr lang="en-US"/>
          </a:p>
          <a:p>
            <a:pPr marL="0" marR="0" lvl="0" indent="0" algn="l" defTabSz="622066" rtl="0" eaLnBrk="1" fontAlgn="auto" latinLnBrk="0" hangingPunct="1">
              <a:lnSpc>
                <a:spcPct val="100000"/>
              </a:lnSpc>
              <a:spcBef>
                <a:spcPts val="0"/>
              </a:spcBef>
              <a:spcAft>
                <a:spcPts val="0"/>
              </a:spcAft>
              <a:buClrTx/>
              <a:buSzTx/>
              <a:buFontTx/>
              <a:buNone/>
              <a:tabLst/>
              <a:defRPr/>
            </a:pPr>
            <a:r>
              <a:rPr lang="en-US"/>
              <a:t>You may need to scale up or down the photo you insert. Don’t worry if the photo extends beyond the edges of the slide, this will be trimmed when saved as a jpg. There’s no need to stretch or squeeze your photo to fit within the slide edges. </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a:p>
          <a:p>
            <a:pPr marL="0" marR="0" lvl="0" indent="0" algn="l" defTabSz="622066" rtl="0" eaLnBrk="1" fontAlgn="auto" latinLnBrk="0" hangingPunct="1">
              <a:lnSpc>
                <a:spcPct val="100000"/>
              </a:lnSpc>
              <a:spcBef>
                <a:spcPts val="0"/>
              </a:spcBef>
              <a:spcAft>
                <a:spcPts val="0"/>
              </a:spcAft>
              <a:buClrTx/>
              <a:buSzTx/>
              <a:buFontTx/>
              <a:buNone/>
              <a:tabLst/>
              <a:defRPr/>
            </a:pPr>
            <a:r>
              <a:rPr lang="en-US"/>
              <a:t>You should choose a suitable photo that works within the available shape.</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a:p>
          <a:p>
            <a:r>
              <a:rPr lang="en-US" sz="2000" b="1"/>
              <a:t>Do not change the positioning or size of the main graphic.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Place your logo in the bottom middle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“Save” or ”Export” the slide as a jpg image for sharing online. Change the </a:t>
            </a:r>
            <a:r>
              <a:rPr lang="en-US" b="1"/>
              <a:t>output size to at least 1000 pixels wide </a:t>
            </a:r>
            <a:r>
              <a:rPr lang="en-US"/>
              <a:t>when saving/exporting.</a:t>
            </a:r>
          </a:p>
          <a:p>
            <a:endParaRPr lang="en-US"/>
          </a:p>
        </p:txBody>
      </p:sp>
      <p:sp>
        <p:nvSpPr>
          <p:cNvPr id="4" name="Slide Number Placeholder 3">
            <a:extLst>
              <a:ext uri="{FF2B5EF4-FFF2-40B4-BE49-F238E27FC236}">
                <a16:creationId xmlns:a16="http://schemas.microsoft.com/office/drawing/2014/main" id="{38A824E4-B32E-3AC4-3742-CA80E262F189}"/>
              </a:ext>
            </a:extLst>
          </p:cNvPr>
          <p:cNvSpPr>
            <a:spLocks noGrp="1"/>
          </p:cNvSpPr>
          <p:nvPr>
            <p:ph type="sldNum" sz="quarter" idx="5"/>
          </p:nvPr>
        </p:nvSpPr>
        <p:spPr/>
        <p:txBody>
          <a:bodyPr/>
          <a:lstStyle/>
          <a:p>
            <a:fld id="{3B9F72DA-5CD5-9140-B2C7-F23B64CD6123}" type="slidenum">
              <a:rPr lang="en-US" smtClean="0"/>
              <a:t>5</a:t>
            </a:fld>
            <a:endParaRPr lang="en-US"/>
          </a:p>
        </p:txBody>
      </p:sp>
    </p:spTree>
    <p:extLst>
      <p:ext uri="{BB962C8B-B14F-4D97-AF65-F5344CB8AC3E}">
        <p14:creationId xmlns:p14="http://schemas.microsoft.com/office/powerpoint/2010/main" val="4066963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C1094-E8BC-5E65-9BD4-E434090470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517B28-BB72-631C-6892-F0EADDC7D4A9}"/>
              </a:ext>
            </a:extLst>
          </p:cNvPr>
          <p:cNvSpPr>
            <a:spLocks noGrp="1" noRot="1" noChangeAspect="1"/>
          </p:cNvSpPr>
          <p:nvPr>
            <p:ph type="sldImg"/>
          </p:nvPr>
        </p:nvSpPr>
        <p:spPr>
          <a:xfrm>
            <a:off x="2193925" y="1143000"/>
            <a:ext cx="2470150" cy="3086100"/>
          </a:xfrm>
        </p:spPr>
      </p:sp>
      <p:sp>
        <p:nvSpPr>
          <p:cNvPr id="3" name="Notes Placeholder 2">
            <a:extLst>
              <a:ext uri="{FF2B5EF4-FFF2-40B4-BE49-F238E27FC236}">
                <a16:creationId xmlns:a16="http://schemas.microsoft.com/office/drawing/2014/main" id="{5DF89BF4-E391-4741-1A72-0836298400CC}"/>
              </a:ext>
            </a:extLst>
          </p:cNvPr>
          <p:cNvSpPr>
            <a:spLocks noGrp="1"/>
          </p:cNvSpPr>
          <p:nvPr>
            <p:ph type="body" idx="1"/>
          </p:nvPr>
        </p:nvSpPr>
        <p:spPr/>
        <p:txBody>
          <a:bodyPr/>
          <a:lstStyle/>
          <a:p>
            <a:endParaRPr lang="en-US"/>
          </a:p>
          <a:p>
            <a:r>
              <a:rPr lang="en-US" b="1">
                <a:solidFill>
                  <a:srgbClr val="FF0000"/>
                </a:solidFill>
              </a:rPr>
              <a:t>INSTRUCTIONS:</a:t>
            </a:r>
          </a:p>
          <a:p>
            <a:endParaRPr lang="en-US"/>
          </a:p>
          <a:p>
            <a:r>
              <a:rPr lang="en-US"/>
              <a:t>To change the photo, right click on the photo (behind the main overlay graphic) and select “Change Picture” &amp; browse for your photo on the computer.</a:t>
            </a:r>
          </a:p>
          <a:p>
            <a:endParaRPr lang="en-US"/>
          </a:p>
          <a:p>
            <a:pPr marL="0" marR="0" lvl="0" indent="0" algn="l" defTabSz="622066" rtl="0" eaLnBrk="1" fontAlgn="auto" latinLnBrk="0" hangingPunct="1">
              <a:lnSpc>
                <a:spcPct val="100000"/>
              </a:lnSpc>
              <a:spcBef>
                <a:spcPts val="0"/>
              </a:spcBef>
              <a:spcAft>
                <a:spcPts val="0"/>
              </a:spcAft>
              <a:buClrTx/>
              <a:buSzTx/>
              <a:buFontTx/>
              <a:buNone/>
              <a:tabLst/>
              <a:defRPr/>
            </a:pPr>
            <a:r>
              <a:rPr lang="en-US"/>
              <a:t>You may need to scale up or down the photo you insert. Don’t worry if the photo extends beyond the edges of the slide, this will be trimmed when saved as a jpg. There’s no need to stretch or squeeze your photo to fit within the slide edges. </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a:p>
          <a:p>
            <a:pPr marL="0" marR="0" lvl="0" indent="0" algn="l" defTabSz="622066" rtl="0" eaLnBrk="1" fontAlgn="auto" latinLnBrk="0" hangingPunct="1">
              <a:lnSpc>
                <a:spcPct val="100000"/>
              </a:lnSpc>
              <a:spcBef>
                <a:spcPts val="0"/>
              </a:spcBef>
              <a:spcAft>
                <a:spcPts val="0"/>
              </a:spcAft>
              <a:buClrTx/>
              <a:buSzTx/>
              <a:buFontTx/>
              <a:buNone/>
              <a:tabLst/>
              <a:defRPr/>
            </a:pPr>
            <a:r>
              <a:rPr lang="en-US"/>
              <a:t>You should choose a suitable photo that works within the available shape.</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a:p>
          <a:p>
            <a:r>
              <a:rPr lang="en-US" sz="2000" b="1"/>
              <a:t>Do not change the positioning or size of the main graphic.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Place your logo in the bottom middle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“Save” or ”Export” the slide as a jpg image for sharing online. Change the </a:t>
            </a:r>
            <a:r>
              <a:rPr lang="en-US" b="1"/>
              <a:t>output size to at least 1000 pixels wide </a:t>
            </a:r>
            <a:r>
              <a:rPr lang="en-US"/>
              <a:t>when saving/exporting.</a:t>
            </a:r>
          </a:p>
          <a:p>
            <a:endParaRPr lang="en-US"/>
          </a:p>
        </p:txBody>
      </p:sp>
      <p:sp>
        <p:nvSpPr>
          <p:cNvPr id="4" name="Slide Number Placeholder 3">
            <a:extLst>
              <a:ext uri="{FF2B5EF4-FFF2-40B4-BE49-F238E27FC236}">
                <a16:creationId xmlns:a16="http://schemas.microsoft.com/office/drawing/2014/main" id="{A783DB7A-FE87-40D4-4E42-28383B4CE273}"/>
              </a:ext>
            </a:extLst>
          </p:cNvPr>
          <p:cNvSpPr>
            <a:spLocks noGrp="1"/>
          </p:cNvSpPr>
          <p:nvPr>
            <p:ph type="sldNum" sz="quarter" idx="5"/>
          </p:nvPr>
        </p:nvSpPr>
        <p:spPr/>
        <p:txBody>
          <a:bodyPr/>
          <a:lstStyle/>
          <a:p>
            <a:fld id="{3B9F72DA-5CD5-9140-B2C7-F23B64CD6123}" type="slidenum">
              <a:rPr lang="en-US" smtClean="0"/>
              <a:t>6</a:t>
            </a:fld>
            <a:endParaRPr lang="en-US"/>
          </a:p>
        </p:txBody>
      </p:sp>
    </p:spTree>
    <p:extLst>
      <p:ext uri="{BB962C8B-B14F-4D97-AF65-F5344CB8AC3E}">
        <p14:creationId xmlns:p14="http://schemas.microsoft.com/office/powerpoint/2010/main" val="2859662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BDCF7-D22F-6374-3E2C-F1CE849B04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D0C47-305B-AAE2-7487-44C6F69E3D4F}"/>
              </a:ext>
            </a:extLst>
          </p:cNvPr>
          <p:cNvSpPr>
            <a:spLocks noGrp="1" noRot="1" noChangeAspect="1"/>
          </p:cNvSpPr>
          <p:nvPr>
            <p:ph type="sldImg"/>
          </p:nvPr>
        </p:nvSpPr>
        <p:spPr>
          <a:xfrm>
            <a:off x="2193925" y="1143000"/>
            <a:ext cx="2470150" cy="3086100"/>
          </a:xfrm>
        </p:spPr>
      </p:sp>
      <p:sp>
        <p:nvSpPr>
          <p:cNvPr id="3" name="Notes Placeholder 2">
            <a:extLst>
              <a:ext uri="{FF2B5EF4-FFF2-40B4-BE49-F238E27FC236}">
                <a16:creationId xmlns:a16="http://schemas.microsoft.com/office/drawing/2014/main" id="{A0BA6DE0-7D7D-7A30-8011-94741E7D1545}"/>
              </a:ext>
            </a:extLst>
          </p:cNvPr>
          <p:cNvSpPr>
            <a:spLocks noGrp="1"/>
          </p:cNvSpPr>
          <p:nvPr>
            <p:ph type="body" idx="1"/>
          </p:nvPr>
        </p:nvSpPr>
        <p:spPr/>
        <p:txBody>
          <a:bodyPr/>
          <a:lstStyle/>
          <a:p>
            <a:endParaRPr lang="en-US"/>
          </a:p>
          <a:p>
            <a:r>
              <a:rPr lang="en-US" b="1">
                <a:solidFill>
                  <a:srgbClr val="FF0000"/>
                </a:solidFill>
              </a:rPr>
              <a:t>INSTRUCTIONS:</a:t>
            </a:r>
          </a:p>
          <a:p>
            <a:endParaRPr lang="en-US"/>
          </a:p>
          <a:p>
            <a:r>
              <a:rPr lang="en-US"/>
              <a:t>To change the photo, right click on the photo (in front of the main overlay graphic) and select “Change Picture” &amp; browse for your photo on the computer.</a:t>
            </a:r>
          </a:p>
          <a:p>
            <a:endParaRPr lang="en-US"/>
          </a:p>
          <a:p>
            <a:pPr marL="0" marR="0" lvl="0" indent="0" algn="l" defTabSz="622066" rtl="0" eaLnBrk="1" fontAlgn="auto" latinLnBrk="0" hangingPunct="1">
              <a:lnSpc>
                <a:spcPct val="100000"/>
              </a:lnSpc>
              <a:spcBef>
                <a:spcPts val="0"/>
              </a:spcBef>
              <a:spcAft>
                <a:spcPts val="0"/>
              </a:spcAft>
              <a:buClrTx/>
              <a:buSzTx/>
              <a:buFontTx/>
              <a:buNone/>
              <a:tabLst/>
              <a:defRPr/>
            </a:pPr>
            <a:r>
              <a:rPr lang="en-US"/>
              <a:t>When choosing a photo select an image that can work in the same spot for slides 1, 2 and 3. You may need to scale up or down the photo you insert. Don’t worry if the photo extends beyond the edges of the slide, this will be trimmed when saved as a jpg. There’s no need to stretch or squeeze your photo to fit within the slide edges. </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a:p>
          <a:p>
            <a:pPr marL="0" marR="0" lvl="0" indent="0" algn="l" defTabSz="622066" rtl="0" eaLnBrk="1" fontAlgn="auto" latinLnBrk="0" hangingPunct="1">
              <a:lnSpc>
                <a:spcPct val="100000"/>
              </a:lnSpc>
              <a:spcBef>
                <a:spcPts val="0"/>
              </a:spcBef>
              <a:spcAft>
                <a:spcPts val="0"/>
              </a:spcAft>
              <a:buClrTx/>
              <a:buSzTx/>
              <a:buFontTx/>
              <a:buNone/>
              <a:tabLst/>
              <a:defRPr/>
            </a:pPr>
            <a:r>
              <a:rPr lang="en-US"/>
              <a:t>You should choose a suitable photo that works within the available shape.</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a:p>
          <a:p>
            <a:r>
              <a:rPr lang="en-US" sz="2000" b="1"/>
              <a:t>Do not change the positioning or size of the main graphic.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Place your logo in the bottom middle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“Save” or ”Export” the slide as a jpg image for sharing online. Change the </a:t>
            </a:r>
            <a:r>
              <a:rPr lang="en-US" b="1"/>
              <a:t>output size to at least 1000 pixels wide </a:t>
            </a:r>
            <a:r>
              <a:rPr lang="en-US"/>
              <a:t>when saving/exporting.</a:t>
            </a:r>
          </a:p>
          <a:p>
            <a:endParaRPr lang="en-US"/>
          </a:p>
        </p:txBody>
      </p:sp>
      <p:sp>
        <p:nvSpPr>
          <p:cNvPr id="4" name="Slide Number Placeholder 3">
            <a:extLst>
              <a:ext uri="{FF2B5EF4-FFF2-40B4-BE49-F238E27FC236}">
                <a16:creationId xmlns:a16="http://schemas.microsoft.com/office/drawing/2014/main" id="{60EEC252-70F4-386E-113D-3E3536649403}"/>
              </a:ext>
            </a:extLst>
          </p:cNvPr>
          <p:cNvSpPr>
            <a:spLocks noGrp="1"/>
          </p:cNvSpPr>
          <p:nvPr>
            <p:ph type="sldNum" sz="quarter" idx="5"/>
          </p:nvPr>
        </p:nvSpPr>
        <p:spPr/>
        <p:txBody>
          <a:bodyPr/>
          <a:lstStyle/>
          <a:p>
            <a:fld id="{3B9F72DA-5CD5-9140-B2C7-F23B64CD6123}" type="slidenum">
              <a:rPr lang="en-US" smtClean="0"/>
              <a:t>7</a:t>
            </a:fld>
            <a:endParaRPr lang="en-US"/>
          </a:p>
        </p:txBody>
      </p:sp>
    </p:spTree>
    <p:extLst>
      <p:ext uri="{BB962C8B-B14F-4D97-AF65-F5344CB8AC3E}">
        <p14:creationId xmlns:p14="http://schemas.microsoft.com/office/powerpoint/2010/main" val="3864609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AB762-F84F-533B-E713-9314E9F7B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F9CE1E-07DF-293B-1B29-009AAA5F94EF}"/>
              </a:ext>
            </a:extLst>
          </p:cNvPr>
          <p:cNvSpPr>
            <a:spLocks noGrp="1" noRot="1" noChangeAspect="1"/>
          </p:cNvSpPr>
          <p:nvPr>
            <p:ph type="sldImg"/>
          </p:nvPr>
        </p:nvSpPr>
        <p:spPr>
          <a:xfrm>
            <a:off x="2193925" y="1143000"/>
            <a:ext cx="2470150" cy="3086100"/>
          </a:xfrm>
        </p:spPr>
      </p:sp>
      <p:sp>
        <p:nvSpPr>
          <p:cNvPr id="3" name="Notes Placeholder 2">
            <a:extLst>
              <a:ext uri="{FF2B5EF4-FFF2-40B4-BE49-F238E27FC236}">
                <a16:creationId xmlns:a16="http://schemas.microsoft.com/office/drawing/2014/main" id="{5B5533C1-10D9-8E02-9C18-0C3901259DF0}"/>
              </a:ext>
            </a:extLst>
          </p:cNvPr>
          <p:cNvSpPr>
            <a:spLocks noGrp="1"/>
          </p:cNvSpPr>
          <p:nvPr>
            <p:ph type="body" idx="1"/>
          </p:nvPr>
        </p:nvSpPr>
        <p:spPr/>
        <p:txBody>
          <a:bodyPr/>
          <a:lstStyle/>
          <a:p>
            <a:endParaRPr lang="en-US"/>
          </a:p>
          <a:p>
            <a:r>
              <a:rPr lang="en-US" b="1">
                <a:solidFill>
                  <a:srgbClr val="FF0000"/>
                </a:solidFill>
              </a:rPr>
              <a:t>INSTRUCTIONS:</a:t>
            </a:r>
          </a:p>
          <a:p>
            <a:endParaRPr lang="en-US"/>
          </a:p>
          <a:p>
            <a:r>
              <a:rPr lang="en-US"/>
              <a:t>To change the photo, right click on the photo (behind the main overlay graphic) and select “Change Picture” &amp; browse for your photo on the computer.</a:t>
            </a:r>
          </a:p>
          <a:p>
            <a:endParaRPr lang="en-US"/>
          </a:p>
          <a:p>
            <a:pPr marL="0" marR="0" lvl="0" indent="0" algn="l" defTabSz="622066" rtl="0" eaLnBrk="1" fontAlgn="auto" latinLnBrk="0" hangingPunct="1">
              <a:lnSpc>
                <a:spcPct val="100000"/>
              </a:lnSpc>
              <a:spcBef>
                <a:spcPts val="0"/>
              </a:spcBef>
              <a:spcAft>
                <a:spcPts val="0"/>
              </a:spcAft>
              <a:buClrTx/>
              <a:buSzTx/>
              <a:buFontTx/>
              <a:buNone/>
              <a:tabLst/>
              <a:defRPr/>
            </a:pPr>
            <a:r>
              <a:rPr lang="en-US"/>
              <a:t>You may need to scale up or down the photo you insert. Don’t worry if the photo extends beyond the edges of the slide, this will be trimmed when saved as a jpg. There’s no need to stretch or squeeze your photo to fit within the slide edges. </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a:p>
          <a:p>
            <a:pPr marL="0" marR="0" lvl="0" indent="0" algn="l" defTabSz="622066" rtl="0" eaLnBrk="1" fontAlgn="auto" latinLnBrk="0" hangingPunct="1">
              <a:lnSpc>
                <a:spcPct val="100000"/>
              </a:lnSpc>
              <a:spcBef>
                <a:spcPts val="0"/>
              </a:spcBef>
              <a:spcAft>
                <a:spcPts val="0"/>
              </a:spcAft>
              <a:buClrTx/>
              <a:buSzTx/>
              <a:buFontTx/>
              <a:buNone/>
              <a:tabLst/>
              <a:defRPr/>
            </a:pPr>
            <a:r>
              <a:rPr lang="en-US"/>
              <a:t>You should choose a suitable photo that works within the available shape.</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a:p>
          <a:p>
            <a:r>
              <a:rPr lang="en-US" sz="2000" b="1"/>
              <a:t>Do not change the positioning or size of the main graphic.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Place your logo in the bottom middle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“Save” or ”Export” the slide as a jpg image for sharing online. Change the </a:t>
            </a:r>
            <a:r>
              <a:rPr lang="en-US" b="1"/>
              <a:t>output size to at least 1000 pixels wide </a:t>
            </a:r>
            <a:r>
              <a:rPr lang="en-US"/>
              <a:t>when saving/exporting.</a:t>
            </a:r>
          </a:p>
          <a:p>
            <a:endParaRPr lang="en-US"/>
          </a:p>
        </p:txBody>
      </p:sp>
      <p:sp>
        <p:nvSpPr>
          <p:cNvPr id="4" name="Slide Number Placeholder 3">
            <a:extLst>
              <a:ext uri="{FF2B5EF4-FFF2-40B4-BE49-F238E27FC236}">
                <a16:creationId xmlns:a16="http://schemas.microsoft.com/office/drawing/2014/main" id="{C2BF56D6-EC8F-BD24-49B9-C42B54363B4B}"/>
              </a:ext>
            </a:extLst>
          </p:cNvPr>
          <p:cNvSpPr>
            <a:spLocks noGrp="1"/>
          </p:cNvSpPr>
          <p:nvPr>
            <p:ph type="sldNum" sz="quarter" idx="5"/>
          </p:nvPr>
        </p:nvSpPr>
        <p:spPr/>
        <p:txBody>
          <a:bodyPr/>
          <a:lstStyle/>
          <a:p>
            <a:fld id="{3B9F72DA-5CD5-9140-B2C7-F23B64CD6123}" type="slidenum">
              <a:rPr lang="en-US" smtClean="0"/>
              <a:t>8</a:t>
            </a:fld>
            <a:endParaRPr lang="en-US"/>
          </a:p>
        </p:txBody>
      </p:sp>
    </p:spTree>
    <p:extLst>
      <p:ext uri="{BB962C8B-B14F-4D97-AF65-F5344CB8AC3E}">
        <p14:creationId xmlns:p14="http://schemas.microsoft.com/office/powerpoint/2010/main" val="520418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DC4D9-BFE3-3904-175C-39AF5DE276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726B20-D97E-1061-3DD5-0AA8B86174AF}"/>
              </a:ext>
            </a:extLst>
          </p:cNvPr>
          <p:cNvSpPr>
            <a:spLocks noGrp="1" noRot="1" noChangeAspect="1"/>
          </p:cNvSpPr>
          <p:nvPr>
            <p:ph type="sldImg"/>
          </p:nvPr>
        </p:nvSpPr>
        <p:spPr>
          <a:xfrm>
            <a:off x="2193925" y="1143000"/>
            <a:ext cx="2470150" cy="3086100"/>
          </a:xfrm>
        </p:spPr>
      </p:sp>
      <p:sp>
        <p:nvSpPr>
          <p:cNvPr id="3" name="Notes Placeholder 2">
            <a:extLst>
              <a:ext uri="{FF2B5EF4-FFF2-40B4-BE49-F238E27FC236}">
                <a16:creationId xmlns:a16="http://schemas.microsoft.com/office/drawing/2014/main" id="{7801D3A3-B3F9-39B7-387C-8933AD5FF657}"/>
              </a:ext>
            </a:extLst>
          </p:cNvPr>
          <p:cNvSpPr>
            <a:spLocks noGrp="1"/>
          </p:cNvSpPr>
          <p:nvPr>
            <p:ph type="body" idx="1"/>
          </p:nvPr>
        </p:nvSpPr>
        <p:spPr/>
        <p:txBody>
          <a:bodyPr/>
          <a:lstStyle/>
          <a:p>
            <a:endParaRPr lang="en-US"/>
          </a:p>
          <a:p>
            <a:r>
              <a:rPr lang="en-US" b="1">
                <a:solidFill>
                  <a:srgbClr val="FF0000"/>
                </a:solidFill>
              </a:rPr>
              <a:t>INSTRUCTIONS:</a:t>
            </a:r>
          </a:p>
          <a:p>
            <a:endParaRPr lang="en-US"/>
          </a:p>
          <a:p>
            <a:r>
              <a:rPr lang="en-US"/>
              <a:t>To change the photo, right click on the photo (behind the main overlay graphic) and select “Change Picture” &amp; browse for your photo on the computer.</a:t>
            </a:r>
          </a:p>
          <a:p>
            <a:endParaRPr lang="en-US"/>
          </a:p>
          <a:p>
            <a:pPr marL="0" marR="0" lvl="0" indent="0" algn="l" defTabSz="622066" rtl="0" eaLnBrk="1" fontAlgn="auto" latinLnBrk="0" hangingPunct="1">
              <a:lnSpc>
                <a:spcPct val="100000"/>
              </a:lnSpc>
              <a:spcBef>
                <a:spcPts val="0"/>
              </a:spcBef>
              <a:spcAft>
                <a:spcPts val="0"/>
              </a:spcAft>
              <a:buClrTx/>
              <a:buSzTx/>
              <a:buFontTx/>
              <a:buNone/>
              <a:tabLst/>
              <a:defRPr/>
            </a:pPr>
            <a:r>
              <a:rPr lang="en-US"/>
              <a:t>You may need to scale up or down the photo you insert. Don’t worry if the photo extends beyond the edges of the slide, this will be trimmed when saved as a jpg. There’s no need to stretch or squeeze your photo to fit within the slide edges. </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a:p>
          <a:p>
            <a:pPr marL="0" marR="0" lvl="0" indent="0" algn="l" defTabSz="622066" rtl="0" eaLnBrk="1" fontAlgn="auto" latinLnBrk="0" hangingPunct="1">
              <a:lnSpc>
                <a:spcPct val="100000"/>
              </a:lnSpc>
              <a:spcBef>
                <a:spcPts val="0"/>
              </a:spcBef>
              <a:spcAft>
                <a:spcPts val="0"/>
              </a:spcAft>
              <a:buClrTx/>
              <a:buSzTx/>
              <a:buFontTx/>
              <a:buNone/>
              <a:tabLst/>
              <a:defRPr/>
            </a:pPr>
            <a:r>
              <a:rPr lang="en-US"/>
              <a:t>You should choose a suitable photo that works within the available shape.</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a:p>
          <a:p>
            <a:r>
              <a:rPr lang="en-US" sz="2000" b="1"/>
              <a:t>Do not change the positioning or size of the main graphic.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Place your logo in the bottom middle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“Save” or ”Export” the slide as a jpg image for sharing online. Change the </a:t>
            </a:r>
            <a:r>
              <a:rPr lang="en-US" b="1"/>
              <a:t>output size to at least 1000 pixels wide </a:t>
            </a:r>
            <a:r>
              <a:rPr lang="en-US"/>
              <a:t>when saving/exporting.</a:t>
            </a:r>
          </a:p>
          <a:p>
            <a:endParaRPr lang="en-US"/>
          </a:p>
        </p:txBody>
      </p:sp>
      <p:sp>
        <p:nvSpPr>
          <p:cNvPr id="4" name="Slide Number Placeholder 3">
            <a:extLst>
              <a:ext uri="{FF2B5EF4-FFF2-40B4-BE49-F238E27FC236}">
                <a16:creationId xmlns:a16="http://schemas.microsoft.com/office/drawing/2014/main" id="{BD2BC06A-A4A2-2409-A124-A0A3FCF69E83}"/>
              </a:ext>
            </a:extLst>
          </p:cNvPr>
          <p:cNvSpPr>
            <a:spLocks noGrp="1"/>
          </p:cNvSpPr>
          <p:nvPr>
            <p:ph type="sldNum" sz="quarter" idx="5"/>
          </p:nvPr>
        </p:nvSpPr>
        <p:spPr/>
        <p:txBody>
          <a:bodyPr/>
          <a:lstStyle/>
          <a:p>
            <a:fld id="{3B9F72DA-5CD5-9140-B2C7-F23B64CD6123}" type="slidenum">
              <a:rPr lang="en-US" smtClean="0"/>
              <a:t>9</a:t>
            </a:fld>
            <a:endParaRPr lang="en-US"/>
          </a:p>
        </p:txBody>
      </p:sp>
    </p:spTree>
    <p:extLst>
      <p:ext uri="{BB962C8B-B14F-4D97-AF65-F5344CB8AC3E}">
        <p14:creationId xmlns:p14="http://schemas.microsoft.com/office/powerpoint/2010/main" val="3668652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806167"/>
            <a:ext cx="11658600" cy="5969553"/>
          </a:xfrm>
        </p:spPr>
        <p:txBody>
          <a:bodyPr anchor="b"/>
          <a:lstStyle>
            <a:lvl1pPr algn="ctr">
              <a:defRPr sz="9000"/>
            </a:lvl1pPr>
          </a:lstStyle>
          <a:p>
            <a:r>
              <a:rPr lang="en-GB"/>
              <a:t>Click to edit Master title style</a:t>
            </a:r>
            <a:endParaRPr lang="en-US"/>
          </a:p>
        </p:txBody>
      </p:sp>
      <p:sp>
        <p:nvSpPr>
          <p:cNvPr id="3" name="Subtitle 2"/>
          <p:cNvSpPr>
            <a:spLocks noGrp="1"/>
          </p:cNvSpPr>
          <p:nvPr>
            <p:ph type="subTitle" idx="1"/>
          </p:nvPr>
        </p:nvSpPr>
        <p:spPr>
          <a:xfrm>
            <a:off x="1714500" y="9005929"/>
            <a:ext cx="10287000" cy="4139788"/>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7DDA46C6-186E-CB40-B772-9C105D7FFBBC}" type="datetimeFigureOut">
              <a:rPr lang="en-US" smtClean="0"/>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C4DF8-14F3-234E-AE59-ED79A3FB04EE}" type="slidenum">
              <a:rPr lang="en-US" smtClean="0"/>
              <a:t>‹#›</a:t>
            </a:fld>
            <a:endParaRPr lang="en-US"/>
          </a:p>
        </p:txBody>
      </p:sp>
    </p:spTree>
    <p:extLst>
      <p:ext uri="{BB962C8B-B14F-4D97-AF65-F5344CB8AC3E}">
        <p14:creationId xmlns:p14="http://schemas.microsoft.com/office/powerpoint/2010/main" val="465926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DDA46C6-186E-CB40-B772-9C105D7FFBBC}" type="datetimeFigureOut">
              <a:rPr lang="en-US" smtClean="0"/>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C4DF8-14F3-234E-AE59-ED79A3FB04EE}" type="slidenum">
              <a:rPr lang="en-US" smtClean="0"/>
              <a:t>‹#›</a:t>
            </a:fld>
            <a:endParaRPr lang="en-US"/>
          </a:p>
        </p:txBody>
      </p:sp>
    </p:spTree>
    <p:extLst>
      <p:ext uri="{BB962C8B-B14F-4D97-AF65-F5344CB8AC3E}">
        <p14:creationId xmlns:p14="http://schemas.microsoft.com/office/powerpoint/2010/main" val="2919654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3" y="912897"/>
            <a:ext cx="2957513" cy="14530941"/>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942976" y="912897"/>
            <a:ext cx="8701088" cy="1453094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DDA46C6-186E-CB40-B772-9C105D7FFBBC}" type="datetimeFigureOut">
              <a:rPr lang="en-US" smtClean="0"/>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C4DF8-14F3-234E-AE59-ED79A3FB04EE}" type="slidenum">
              <a:rPr lang="en-US" smtClean="0"/>
              <a:t>‹#›</a:t>
            </a:fld>
            <a:endParaRPr lang="en-US"/>
          </a:p>
        </p:txBody>
      </p:sp>
    </p:spTree>
    <p:extLst>
      <p:ext uri="{BB962C8B-B14F-4D97-AF65-F5344CB8AC3E}">
        <p14:creationId xmlns:p14="http://schemas.microsoft.com/office/powerpoint/2010/main" val="793229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DDA46C6-186E-CB40-B772-9C105D7FFBBC}" type="datetimeFigureOut">
              <a:rPr lang="en-US" smtClean="0"/>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C4DF8-14F3-234E-AE59-ED79A3FB04EE}" type="slidenum">
              <a:rPr lang="en-US" smtClean="0"/>
              <a:t>‹#›</a:t>
            </a:fld>
            <a:endParaRPr lang="en-US"/>
          </a:p>
        </p:txBody>
      </p:sp>
    </p:spTree>
    <p:extLst>
      <p:ext uri="{BB962C8B-B14F-4D97-AF65-F5344CB8AC3E}">
        <p14:creationId xmlns:p14="http://schemas.microsoft.com/office/powerpoint/2010/main" val="3071419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2" y="4274745"/>
            <a:ext cx="11830050" cy="7132503"/>
          </a:xfrm>
        </p:spPr>
        <p:txBody>
          <a:bodyPr anchor="b"/>
          <a:lstStyle>
            <a:lvl1pPr>
              <a:defRPr sz="9000"/>
            </a:lvl1pPr>
          </a:lstStyle>
          <a:p>
            <a:r>
              <a:rPr lang="en-GB"/>
              <a:t>Click to edit Master title style</a:t>
            </a:r>
            <a:endParaRPr lang="en-US"/>
          </a:p>
        </p:txBody>
      </p:sp>
      <p:sp>
        <p:nvSpPr>
          <p:cNvPr id="3" name="Text Placeholder 2"/>
          <p:cNvSpPr>
            <a:spLocks noGrp="1"/>
          </p:cNvSpPr>
          <p:nvPr>
            <p:ph type="body" idx="1"/>
          </p:nvPr>
        </p:nvSpPr>
        <p:spPr>
          <a:xfrm>
            <a:off x="935832" y="11474724"/>
            <a:ext cx="11830050" cy="3750815"/>
          </a:xfrm>
        </p:spPr>
        <p:txBody>
          <a:bodyPr/>
          <a:lstStyle>
            <a:lvl1pPr marL="0" indent="0">
              <a:buNone/>
              <a:defRPr sz="36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DDA46C6-186E-CB40-B772-9C105D7FFBBC}" type="datetimeFigureOut">
              <a:rPr lang="en-US" smtClean="0"/>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C4DF8-14F3-234E-AE59-ED79A3FB04EE}" type="slidenum">
              <a:rPr lang="en-US" smtClean="0"/>
              <a:t>‹#›</a:t>
            </a:fld>
            <a:endParaRPr lang="en-US"/>
          </a:p>
        </p:txBody>
      </p:sp>
    </p:spTree>
    <p:extLst>
      <p:ext uri="{BB962C8B-B14F-4D97-AF65-F5344CB8AC3E}">
        <p14:creationId xmlns:p14="http://schemas.microsoft.com/office/powerpoint/2010/main" val="127956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942975" y="4564485"/>
            <a:ext cx="5829300" cy="1087935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943725" y="4564485"/>
            <a:ext cx="5829300" cy="1087935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7DDA46C6-186E-CB40-B772-9C105D7FFBBC}" type="datetimeFigureOut">
              <a:rPr lang="en-US" smtClean="0"/>
              <a:t>2/26/2026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C4DF8-14F3-234E-AE59-ED79A3FB04EE}" type="slidenum">
              <a:rPr lang="en-US" smtClean="0"/>
              <a:t>‹#›</a:t>
            </a:fld>
            <a:endParaRPr lang="en-US"/>
          </a:p>
        </p:txBody>
      </p:sp>
    </p:spTree>
    <p:extLst>
      <p:ext uri="{BB962C8B-B14F-4D97-AF65-F5344CB8AC3E}">
        <p14:creationId xmlns:p14="http://schemas.microsoft.com/office/powerpoint/2010/main" val="2704194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1" y="912901"/>
            <a:ext cx="11830050" cy="3314214"/>
          </a:xfrm>
        </p:spPr>
        <p:txBody>
          <a:bodyPr/>
          <a:lstStyle/>
          <a:p>
            <a:r>
              <a:rPr lang="en-GB"/>
              <a:t>Click to edit Master title style</a:t>
            </a:r>
            <a:endParaRPr lang="en-US"/>
          </a:p>
        </p:txBody>
      </p:sp>
      <p:sp>
        <p:nvSpPr>
          <p:cNvPr id="3" name="Text Placeholder 2"/>
          <p:cNvSpPr>
            <a:spLocks noGrp="1"/>
          </p:cNvSpPr>
          <p:nvPr>
            <p:ph type="body" idx="1"/>
          </p:nvPr>
        </p:nvSpPr>
        <p:spPr>
          <a:xfrm>
            <a:off x="944763" y="4203297"/>
            <a:ext cx="5802510" cy="2059971"/>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4" name="Content Placeholder 3"/>
          <p:cNvSpPr>
            <a:spLocks noGrp="1"/>
          </p:cNvSpPr>
          <p:nvPr>
            <p:ph sz="half" idx="2"/>
          </p:nvPr>
        </p:nvSpPr>
        <p:spPr>
          <a:xfrm>
            <a:off x="944763" y="6263268"/>
            <a:ext cx="5802510" cy="921232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943725" y="4203297"/>
            <a:ext cx="5831087" cy="2059971"/>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6" name="Content Placeholder 5"/>
          <p:cNvSpPr>
            <a:spLocks noGrp="1"/>
          </p:cNvSpPr>
          <p:nvPr>
            <p:ph sz="quarter" idx="4"/>
          </p:nvPr>
        </p:nvSpPr>
        <p:spPr>
          <a:xfrm>
            <a:off x="6943725" y="6263268"/>
            <a:ext cx="5831087" cy="921232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7DDA46C6-186E-CB40-B772-9C105D7FFBBC}" type="datetimeFigureOut">
              <a:rPr lang="en-US" smtClean="0"/>
              <a:t>2/26/2026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C4DF8-14F3-234E-AE59-ED79A3FB04EE}" type="slidenum">
              <a:rPr lang="en-US" smtClean="0"/>
              <a:t>‹#›</a:t>
            </a:fld>
            <a:endParaRPr lang="en-US"/>
          </a:p>
        </p:txBody>
      </p:sp>
    </p:spTree>
    <p:extLst>
      <p:ext uri="{BB962C8B-B14F-4D97-AF65-F5344CB8AC3E}">
        <p14:creationId xmlns:p14="http://schemas.microsoft.com/office/powerpoint/2010/main" val="413279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7DDA46C6-186E-CB40-B772-9C105D7FFBBC}" type="datetimeFigureOut">
              <a:rPr lang="en-US" smtClean="0"/>
              <a:t>2/26/2026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C4DF8-14F3-234E-AE59-ED79A3FB04EE}" type="slidenum">
              <a:rPr lang="en-US" smtClean="0"/>
              <a:t>‹#›</a:t>
            </a:fld>
            <a:endParaRPr lang="en-US"/>
          </a:p>
        </p:txBody>
      </p:sp>
    </p:spTree>
    <p:extLst>
      <p:ext uri="{BB962C8B-B14F-4D97-AF65-F5344CB8AC3E}">
        <p14:creationId xmlns:p14="http://schemas.microsoft.com/office/powerpoint/2010/main" val="1477842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A46C6-186E-CB40-B772-9C105D7FFBBC}" type="datetimeFigureOut">
              <a:rPr lang="en-US" smtClean="0"/>
              <a:t>2/26/2026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C4DF8-14F3-234E-AE59-ED79A3FB04EE}" type="slidenum">
              <a:rPr lang="en-US" smtClean="0"/>
              <a:t>‹#›</a:t>
            </a:fld>
            <a:endParaRPr lang="en-US"/>
          </a:p>
        </p:txBody>
      </p:sp>
    </p:spTree>
    <p:extLst>
      <p:ext uri="{BB962C8B-B14F-4D97-AF65-F5344CB8AC3E}">
        <p14:creationId xmlns:p14="http://schemas.microsoft.com/office/powerpoint/2010/main" val="4291758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1143106"/>
            <a:ext cx="4423767" cy="4000871"/>
          </a:xfrm>
        </p:spPr>
        <p:txBody>
          <a:bodyPr anchor="b"/>
          <a:lstStyle>
            <a:lvl1pPr>
              <a:defRPr sz="4800"/>
            </a:lvl1pPr>
          </a:lstStyle>
          <a:p>
            <a:r>
              <a:rPr lang="en-GB"/>
              <a:t>Click to edit Master title style</a:t>
            </a:r>
            <a:endParaRPr lang="en-US"/>
          </a:p>
        </p:txBody>
      </p:sp>
      <p:sp>
        <p:nvSpPr>
          <p:cNvPr id="3" name="Content Placeholder 2"/>
          <p:cNvSpPr>
            <a:spLocks noGrp="1"/>
          </p:cNvSpPr>
          <p:nvPr>
            <p:ph idx="1"/>
          </p:nvPr>
        </p:nvSpPr>
        <p:spPr>
          <a:xfrm>
            <a:off x="5831086" y="2468795"/>
            <a:ext cx="6943725" cy="12185191"/>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944762" y="5143976"/>
            <a:ext cx="4423767" cy="9529853"/>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4"/>
          <p:cNvSpPr>
            <a:spLocks noGrp="1"/>
          </p:cNvSpPr>
          <p:nvPr>
            <p:ph type="dt" sz="half" idx="10"/>
          </p:nvPr>
        </p:nvSpPr>
        <p:spPr/>
        <p:txBody>
          <a:bodyPr/>
          <a:lstStyle/>
          <a:p>
            <a:fld id="{7DDA46C6-186E-CB40-B772-9C105D7FFBBC}" type="datetimeFigureOut">
              <a:rPr lang="en-US" smtClean="0"/>
              <a:t>2/26/2026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C4DF8-14F3-234E-AE59-ED79A3FB04EE}" type="slidenum">
              <a:rPr lang="en-US" smtClean="0"/>
              <a:t>‹#›</a:t>
            </a:fld>
            <a:endParaRPr lang="en-US"/>
          </a:p>
        </p:txBody>
      </p:sp>
    </p:spTree>
    <p:extLst>
      <p:ext uri="{BB962C8B-B14F-4D97-AF65-F5344CB8AC3E}">
        <p14:creationId xmlns:p14="http://schemas.microsoft.com/office/powerpoint/2010/main" val="2249609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1143106"/>
            <a:ext cx="4423767" cy="4000871"/>
          </a:xfrm>
        </p:spPr>
        <p:txBody>
          <a:bodyPr anchor="b"/>
          <a:lstStyle>
            <a:lvl1pPr>
              <a:defRPr sz="4800"/>
            </a:lvl1pPr>
          </a:lstStyle>
          <a:p>
            <a:r>
              <a:rPr lang="en-GB"/>
              <a:t>Click to edit Master title style</a:t>
            </a:r>
            <a:endParaRPr lang="en-US"/>
          </a:p>
        </p:txBody>
      </p:sp>
      <p:sp>
        <p:nvSpPr>
          <p:cNvPr id="3" name="Picture Placeholder 2"/>
          <p:cNvSpPr>
            <a:spLocks noGrp="1" noChangeAspect="1"/>
          </p:cNvSpPr>
          <p:nvPr>
            <p:ph type="pic" idx="1"/>
          </p:nvPr>
        </p:nvSpPr>
        <p:spPr>
          <a:xfrm>
            <a:off x="5831086" y="2468795"/>
            <a:ext cx="6943725" cy="12185191"/>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GB"/>
              <a:t>Click icon to add picture</a:t>
            </a:r>
            <a:endParaRPr lang="en-US"/>
          </a:p>
        </p:txBody>
      </p:sp>
      <p:sp>
        <p:nvSpPr>
          <p:cNvPr id="4" name="Text Placeholder 3"/>
          <p:cNvSpPr>
            <a:spLocks noGrp="1"/>
          </p:cNvSpPr>
          <p:nvPr>
            <p:ph type="body" sz="half" idx="2"/>
          </p:nvPr>
        </p:nvSpPr>
        <p:spPr>
          <a:xfrm>
            <a:off x="944762" y="5143976"/>
            <a:ext cx="4423767" cy="9529853"/>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4"/>
          <p:cNvSpPr>
            <a:spLocks noGrp="1"/>
          </p:cNvSpPr>
          <p:nvPr>
            <p:ph type="dt" sz="half" idx="10"/>
          </p:nvPr>
        </p:nvSpPr>
        <p:spPr/>
        <p:txBody>
          <a:bodyPr/>
          <a:lstStyle/>
          <a:p>
            <a:fld id="{7DDA46C6-186E-CB40-B772-9C105D7FFBBC}" type="datetimeFigureOut">
              <a:rPr lang="en-US" smtClean="0"/>
              <a:t>2/26/2026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C4DF8-14F3-234E-AE59-ED79A3FB04EE}" type="slidenum">
              <a:rPr lang="en-US" smtClean="0"/>
              <a:t>‹#›</a:t>
            </a:fld>
            <a:endParaRPr lang="en-US"/>
          </a:p>
        </p:txBody>
      </p:sp>
    </p:spTree>
    <p:extLst>
      <p:ext uri="{BB962C8B-B14F-4D97-AF65-F5344CB8AC3E}">
        <p14:creationId xmlns:p14="http://schemas.microsoft.com/office/powerpoint/2010/main" val="1962785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912901"/>
            <a:ext cx="11830050" cy="3314214"/>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942975" y="4564485"/>
            <a:ext cx="11830050" cy="1087935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942975" y="15892351"/>
            <a:ext cx="3086100" cy="912897"/>
          </a:xfrm>
          <a:prstGeom prst="rect">
            <a:avLst/>
          </a:prstGeom>
        </p:spPr>
        <p:txBody>
          <a:bodyPr vert="horz" lIns="91440" tIns="45720" rIns="91440" bIns="45720" rtlCol="0" anchor="ctr"/>
          <a:lstStyle>
            <a:lvl1pPr algn="l">
              <a:defRPr sz="1800">
                <a:solidFill>
                  <a:schemeClr val="tx1">
                    <a:tint val="75000"/>
                  </a:schemeClr>
                </a:solidFill>
              </a:defRPr>
            </a:lvl1pPr>
          </a:lstStyle>
          <a:p>
            <a:fld id="{7DDA46C6-186E-CB40-B772-9C105D7FFBBC}" type="datetimeFigureOut">
              <a:rPr lang="en-US" smtClean="0"/>
              <a:t>2/26/2026</a:t>
            </a:fld>
            <a:endParaRPr lang="en-US"/>
          </a:p>
        </p:txBody>
      </p:sp>
      <p:sp>
        <p:nvSpPr>
          <p:cNvPr id="5" name="Footer Placeholder 4"/>
          <p:cNvSpPr>
            <a:spLocks noGrp="1"/>
          </p:cNvSpPr>
          <p:nvPr>
            <p:ph type="ftr" sz="quarter" idx="3"/>
          </p:nvPr>
        </p:nvSpPr>
        <p:spPr>
          <a:xfrm>
            <a:off x="4543425" y="15892351"/>
            <a:ext cx="4629150" cy="912897"/>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686925" y="15892351"/>
            <a:ext cx="3086100" cy="912897"/>
          </a:xfrm>
          <a:prstGeom prst="rect">
            <a:avLst/>
          </a:prstGeom>
        </p:spPr>
        <p:txBody>
          <a:bodyPr vert="horz" lIns="91440" tIns="45720" rIns="91440" bIns="45720" rtlCol="0" anchor="ctr"/>
          <a:lstStyle>
            <a:lvl1pPr algn="r">
              <a:defRPr sz="1800">
                <a:solidFill>
                  <a:schemeClr val="tx1">
                    <a:tint val="75000"/>
                  </a:schemeClr>
                </a:solidFill>
              </a:defRPr>
            </a:lvl1pPr>
          </a:lstStyle>
          <a:p>
            <a:fld id="{E90C4DF8-14F3-234E-AE59-ED79A3FB04EE}" type="slidenum">
              <a:rPr lang="en-US" smtClean="0"/>
              <a:t>‹#›</a:t>
            </a:fld>
            <a:endParaRPr lang="en-US"/>
          </a:p>
        </p:txBody>
      </p:sp>
    </p:spTree>
    <p:extLst>
      <p:ext uri="{BB962C8B-B14F-4D97-AF65-F5344CB8AC3E}">
        <p14:creationId xmlns:p14="http://schemas.microsoft.com/office/powerpoint/2010/main" val="13034674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F228A-4CC0-0EA1-7F36-D40C142B4299}"/>
            </a:ext>
          </a:extLst>
        </p:cNvPr>
        <p:cNvGrpSpPr/>
        <p:nvPr/>
      </p:nvGrpSpPr>
      <p:grpSpPr>
        <a:xfrm>
          <a:off x="0" y="0"/>
          <a:ext cx="0" cy="0"/>
          <a:chOff x="0" y="0"/>
          <a:chExt cx="0" cy="0"/>
        </a:xfrm>
      </p:grpSpPr>
      <p:pic>
        <p:nvPicPr>
          <p:cNvPr id="10" name="Picture 9" descr="A black and green background with white text&#10;&#10;AI-generated content may be incorrect.">
            <a:extLst>
              <a:ext uri="{FF2B5EF4-FFF2-40B4-BE49-F238E27FC236}">
                <a16:creationId xmlns:a16="http://schemas.microsoft.com/office/drawing/2014/main" id="{24D7CE69-E988-628E-37CF-5DEBD68AA5C4}"/>
              </a:ext>
            </a:extLst>
          </p:cNvPr>
          <p:cNvPicPr>
            <a:picLocks noChangeAspect="1"/>
          </p:cNvPicPr>
          <p:nvPr/>
        </p:nvPicPr>
        <p:blipFill>
          <a:blip r:embed="rId3"/>
          <a:srcRect/>
          <a:stretch/>
        </p:blipFill>
        <p:spPr>
          <a:xfrm>
            <a:off x="0" y="-1161"/>
            <a:ext cx="13715999" cy="17148907"/>
          </a:xfrm>
          <a:prstGeom prst="rect">
            <a:avLst/>
          </a:prstGeom>
        </p:spPr>
      </p:pic>
      <p:sp>
        <p:nvSpPr>
          <p:cNvPr id="4" name="TextBox 3">
            <a:extLst>
              <a:ext uri="{FF2B5EF4-FFF2-40B4-BE49-F238E27FC236}">
                <a16:creationId xmlns:a16="http://schemas.microsoft.com/office/drawing/2014/main" id="{800044E5-56E5-4ABB-DAED-FBE6D00C681A}"/>
              </a:ext>
            </a:extLst>
          </p:cNvPr>
          <p:cNvSpPr txBox="1"/>
          <p:nvPr/>
        </p:nvSpPr>
        <p:spPr>
          <a:xfrm>
            <a:off x="-41460" y="10859506"/>
            <a:ext cx="14166347" cy="784830"/>
          </a:xfrm>
          <a:prstGeom prst="rect">
            <a:avLst/>
          </a:prstGeom>
          <a:noFill/>
        </p:spPr>
        <p:txBody>
          <a:bodyPr wrap="square" rtlCol="0">
            <a:spAutoFit/>
          </a:bodyPr>
          <a:lstStyle/>
          <a:p>
            <a:r>
              <a:rPr lang="en-IE" sz="2250" b="1"/>
              <a:t>Space for editable text goes here.</a:t>
            </a:r>
            <a:endParaRPr lang="en-IE" sz="2250"/>
          </a:p>
          <a:p>
            <a:endParaRPr lang="en-US" sz="2250"/>
          </a:p>
        </p:txBody>
      </p:sp>
      <p:sp>
        <p:nvSpPr>
          <p:cNvPr id="8" name="object 5">
            <a:extLst>
              <a:ext uri="{FF2B5EF4-FFF2-40B4-BE49-F238E27FC236}">
                <a16:creationId xmlns:a16="http://schemas.microsoft.com/office/drawing/2014/main" id="{80547377-3A60-244F-3704-D5F08A4C4BB5}"/>
              </a:ext>
            </a:extLst>
          </p:cNvPr>
          <p:cNvSpPr txBox="1"/>
          <p:nvPr/>
        </p:nvSpPr>
        <p:spPr>
          <a:xfrm>
            <a:off x="441395" y="367492"/>
            <a:ext cx="3482905" cy="1132874"/>
          </a:xfrm>
          <a:prstGeom prst="rect">
            <a:avLst/>
          </a:prstGeom>
          <a:solidFill>
            <a:srgbClr val="FFFFFF">
              <a:alpha val="36997"/>
            </a:srgbClr>
          </a:solidFill>
        </p:spPr>
        <p:txBody>
          <a:bodyPr vert="horz" wrap="square" lIns="0" tIns="294005" rIns="0" bIns="0" rtlCol="0">
            <a:spAutoFit/>
          </a:bodyPr>
          <a:lstStyle/>
          <a:p>
            <a:pPr marL="334645" marR="327025" indent="71120">
              <a:lnSpc>
                <a:spcPct val="115599"/>
              </a:lnSpc>
              <a:spcBef>
                <a:spcPts val="2315"/>
              </a:spcBef>
            </a:pPr>
            <a:r>
              <a:rPr sz="2400" b="1" dirty="0">
                <a:solidFill>
                  <a:schemeClr val="bg2">
                    <a:lumMod val="50000"/>
                  </a:schemeClr>
                </a:solidFill>
                <a:latin typeface="Poppins"/>
                <a:cs typeface="Poppins"/>
              </a:rPr>
              <a:t>SPACE</a:t>
            </a:r>
            <a:r>
              <a:rPr sz="2400" b="1" spc="-70" dirty="0">
                <a:solidFill>
                  <a:schemeClr val="bg2">
                    <a:lumMod val="50000"/>
                  </a:schemeClr>
                </a:solidFill>
                <a:latin typeface="Poppins"/>
                <a:cs typeface="Poppins"/>
              </a:rPr>
              <a:t> </a:t>
            </a:r>
            <a:r>
              <a:rPr sz="2400" b="1" dirty="0">
                <a:solidFill>
                  <a:schemeClr val="bg2">
                    <a:lumMod val="50000"/>
                  </a:schemeClr>
                </a:solidFill>
                <a:latin typeface="Poppins"/>
                <a:cs typeface="Poppins"/>
              </a:rPr>
              <a:t>FOR</a:t>
            </a:r>
            <a:r>
              <a:rPr sz="2400" b="1" spc="-70" dirty="0">
                <a:solidFill>
                  <a:schemeClr val="bg2">
                    <a:lumMod val="50000"/>
                  </a:schemeClr>
                </a:solidFill>
                <a:latin typeface="Poppins"/>
                <a:cs typeface="Poppins"/>
              </a:rPr>
              <a:t> </a:t>
            </a:r>
            <a:r>
              <a:rPr lang="en-GB" sz="2400" b="1" spc="-25" dirty="0">
                <a:solidFill>
                  <a:schemeClr val="bg2">
                    <a:lumMod val="50000"/>
                  </a:schemeClr>
                </a:solidFill>
                <a:latin typeface="Poppins"/>
                <a:cs typeface="Poppins"/>
              </a:rPr>
              <a:t>YOUR </a:t>
            </a:r>
            <a:r>
              <a:rPr sz="2400" b="1" dirty="0">
                <a:solidFill>
                  <a:schemeClr val="bg2">
                    <a:lumMod val="50000"/>
                  </a:schemeClr>
                </a:solidFill>
                <a:latin typeface="Poppins"/>
                <a:cs typeface="Poppins"/>
              </a:rPr>
              <a:t>LOGO</a:t>
            </a:r>
            <a:r>
              <a:rPr sz="2400" b="1" spc="-65" dirty="0">
                <a:solidFill>
                  <a:schemeClr val="bg2">
                    <a:lumMod val="50000"/>
                  </a:schemeClr>
                </a:solidFill>
                <a:latin typeface="Poppins"/>
                <a:cs typeface="Poppins"/>
              </a:rPr>
              <a:t> </a:t>
            </a:r>
            <a:r>
              <a:rPr sz="2400" b="1" spc="-20" dirty="0">
                <a:solidFill>
                  <a:schemeClr val="bg2">
                    <a:lumMod val="50000"/>
                  </a:schemeClr>
                </a:solidFill>
                <a:latin typeface="Poppins"/>
                <a:cs typeface="Poppins"/>
              </a:rPr>
              <a:t>HERE</a:t>
            </a:r>
            <a:endParaRPr sz="2400" dirty="0">
              <a:solidFill>
                <a:schemeClr val="bg2">
                  <a:lumMod val="50000"/>
                </a:schemeClr>
              </a:solidFill>
              <a:latin typeface="Poppins"/>
              <a:cs typeface="Poppins"/>
            </a:endParaRPr>
          </a:p>
        </p:txBody>
      </p:sp>
      <p:pic>
        <p:nvPicPr>
          <p:cNvPr id="11" name="Picture 10">
            <a:extLst>
              <a:ext uri="{FF2B5EF4-FFF2-40B4-BE49-F238E27FC236}">
                <a16:creationId xmlns:a16="http://schemas.microsoft.com/office/drawing/2014/main" id="{769F2991-D808-DDDB-F697-5F507603B886}"/>
              </a:ext>
            </a:extLst>
          </p:cNvPr>
          <p:cNvPicPr>
            <a:picLocks noChangeAspect="1"/>
          </p:cNvPicPr>
          <p:nvPr/>
        </p:nvPicPr>
        <p:blipFill>
          <a:blip r:embed="rId4"/>
          <a:srcRect l="36380" t="22044" r="25953" b="20103"/>
          <a:stretch>
            <a:fillRect/>
          </a:stretch>
        </p:blipFill>
        <p:spPr>
          <a:xfrm>
            <a:off x="442437" y="3311958"/>
            <a:ext cx="4230269" cy="4230269"/>
          </a:xfrm>
          <a:prstGeom prst="ellipse">
            <a:avLst/>
          </a:prstGeom>
        </p:spPr>
      </p:pic>
    </p:spTree>
    <p:extLst>
      <p:ext uri="{BB962C8B-B14F-4D97-AF65-F5344CB8AC3E}">
        <p14:creationId xmlns:p14="http://schemas.microsoft.com/office/powerpoint/2010/main" val="686932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F228A-4CC0-0EA1-7F36-D40C142B4299}"/>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24D7CE69-E988-628E-37CF-5DEBD68AA5C4}"/>
              </a:ext>
            </a:extLst>
          </p:cNvPr>
          <p:cNvPicPr>
            <a:picLocks noChangeAspect="1"/>
          </p:cNvPicPr>
          <p:nvPr/>
        </p:nvPicPr>
        <p:blipFill>
          <a:blip r:embed="rId3"/>
          <a:srcRect/>
          <a:stretch/>
        </p:blipFill>
        <p:spPr>
          <a:xfrm>
            <a:off x="3327" y="-1161"/>
            <a:ext cx="13709344" cy="17148907"/>
          </a:xfrm>
          <a:prstGeom prst="rect">
            <a:avLst/>
          </a:prstGeom>
        </p:spPr>
      </p:pic>
      <p:sp>
        <p:nvSpPr>
          <p:cNvPr id="4" name="TextBox 3">
            <a:extLst>
              <a:ext uri="{FF2B5EF4-FFF2-40B4-BE49-F238E27FC236}">
                <a16:creationId xmlns:a16="http://schemas.microsoft.com/office/drawing/2014/main" id="{800044E5-56E5-4ABB-DAED-FBE6D00C681A}"/>
              </a:ext>
            </a:extLst>
          </p:cNvPr>
          <p:cNvSpPr txBox="1"/>
          <p:nvPr/>
        </p:nvSpPr>
        <p:spPr>
          <a:xfrm>
            <a:off x="-41460" y="10859506"/>
            <a:ext cx="14166347" cy="784830"/>
          </a:xfrm>
          <a:prstGeom prst="rect">
            <a:avLst/>
          </a:prstGeom>
          <a:noFill/>
        </p:spPr>
        <p:txBody>
          <a:bodyPr wrap="square" rtlCol="0">
            <a:spAutoFit/>
          </a:bodyPr>
          <a:lstStyle/>
          <a:p>
            <a:r>
              <a:rPr lang="en-IE" sz="2250" b="1"/>
              <a:t>Space for editable text goes here.</a:t>
            </a:r>
            <a:endParaRPr lang="en-IE" sz="2250"/>
          </a:p>
          <a:p>
            <a:endParaRPr lang="en-US" sz="2250"/>
          </a:p>
        </p:txBody>
      </p:sp>
      <p:sp>
        <p:nvSpPr>
          <p:cNvPr id="8" name="object 5">
            <a:extLst>
              <a:ext uri="{FF2B5EF4-FFF2-40B4-BE49-F238E27FC236}">
                <a16:creationId xmlns:a16="http://schemas.microsoft.com/office/drawing/2014/main" id="{80547377-3A60-244F-3704-D5F08A4C4BB5}"/>
              </a:ext>
            </a:extLst>
          </p:cNvPr>
          <p:cNvSpPr txBox="1"/>
          <p:nvPr/>
        </p:nvSpPr>
        <p:spPr>
          <a:xfrm>
            <a:off x="441395" y="367492"/>
            <a:ext cx="3902005" cy="1132874"/>
          </a:xfrm>
          <a:prstGeom prst="rect">
            <a:avLst/>
          </a:prstGeom>
          <a:solidFill>
            <a:srgbClr val="FFFFFF">
              <a:alpha val="36997"/>
            </a:srgbClr>
          </a:solidFill>
        </p:spPr>
        <p:txBody>
          <a:bodyPr vert="horz" wrap="square" lIns="0" tIns="294005" rIns="0" bIns="0" rtlCol="0">
            <a:spAutoFit/>
          </a:bodyPr>
          <a:lstStyle/>
          <a:p>
            <a:pPr marL="334645" marR="327025" indent="71120">
              <a:lnSpc>
                <a:spcPct val="115599"/>
              </a:lnSpc>
              <a:spcBef>
                <a:spcPts val="2315"/>
              </a:spcBef>
            </a:pPr>
            <a:r>
              <a:rPr sz="2400" b="1" dirty="0">
                <a:solidFill>
                  <a:schemeClr val="bg2">
                    <a:lumMod val="50000"/>
                  </a:schemeClr>
                </a:solidFill>
                <a:latin typeface="Poppins"/>
                <a:cs typeface="Poppins"/>
              </a:rPr>
              <a:t>SPACE</a:t>
            </a:r>
            <a:r>
              <a:rPr sz="2400" b="1" spc="-70" dirty="0">
                <a:solidFill>
                  <a:schemeClr val="bg2">
                    <a:lumMod val="50000"/>
                  </a:schemeClr>
                </a:solidFill>
                <a:latin typeface="Poppins"/>
                <a:cs typeface="Poppins"/>
              </a:rPr>
              <a:t> </a:t>
            </a:r>
            <a:r>
              <a:rPr sz="2400" b="1" dirty="0">
                <a:solidFill>
                  <a:schemeClr val="bg2">
                    <a:lumMod val="50000"/>
                  </a:schemeClr>
                </a:solidFill>
                <a:latin typeface="Poppins"/>
                <a:cs typeface="Poppins"/>
              </a:rPr>
              <a:t>FOR</a:t>
            </a:r>
            <a:r>
              <a:rPr sz="2400" b="1" spc="-70" dirty="0">
                <a:solidFill>
                  <a:schemeClr val="bg2">
                    <a:lumMod val="50000"/>
                  </a:schemeClr>
                </a:solidFill>
                <a:latin typeface="Poppins"/>
                <a:cs typeface="Poppins"/>
              </a:rPr>
              <a:t> </a:t>
            </a:r>
            <a:r>
              <a:rPr lang="en-GB" sz="2400" b="1" spc="-70" dirty="0">
                <a:solidFill>
                  <a:schemeClr val="bg2">
                    <a:lumMod val="50000"/>
                  </a:schemeClr>
                </a:solidFill>
                <a:latin typeface="Poppins"/>
                <a:cs typeface="Poppins"/>
              </a:rPr>
              <a:t>YOUR LOGO </a:t>
            </a:r>
            <a:r>
              <a:rPr sz="2400" b="1" spc="-20" dirty="0">
                <a:solidFill>
                  <a:schemeClr val="bg2">
                    <a:lumMod val="50000"/>
                  </a:schemeClr>
                </a:solidFill>
                <a:latin typeface="Poppins"/>
                <a:cs typeface="Poppins"/>
              </a:rPr>
              <a:t>HERE</a:t>
            </a:r>
            <a:endParaRPr sz="2400" dirty="0">
              <a:solidFill>
                <a:schemeClr val="bg2">
                  <a:lumMod val="50000"/>
                </a:schemeClr>
              </a:solidFill>
              <a:latin typeface="Poppins"/>
              <a:cs typeface="Poppins"/>
            </a:endParaRPr>
          </a:p>
        </p:txBody>
      </p:sp>
      <p:pic>
        <p:nvPicPr>
          <p:cNvPr id="11" name="Picture 10">
            <a:extLst>
              <a:ext uri="{FF2B5EF4-FFF2-40B4-BE49-F238E27FC236}">
                <a16:creationId xmlns:a16="http://schemas.microsoft.com/office/drawing/2014/main" id="{769F2991-D808-DDDB-F697-5F507603B886}"/>
              </a:ext>
            </a:extLst>
          </p:cNvPr>
          <p:cNvPicPr>
            <a:picLocks noChangeAspect="1"/>
          </p:cNvPicPr>
          <p:nvPr/>
        </p:nvPicPr>
        <p:blipFill>
          <a:blip r:embed="rId4"/>
          <a:srcRect l="35200" t="28079" r="29243" b="17311"/>
          <a:stretch>
            <a:fillRect/>
          </a:stretch>
        </p:blipFill>
        <p:spPr>
          <a:xfrm>
            <a:off x="442437" y="3311958"/>
            <a:ext cx="4230269" cy="4230269"/>
          </a:xfrm>
          <a:prstGeom prst="ellipse">
            <a:avLst/>
          </a:prstGeom>
        </p:spPr>
      </p:pic>
    </p:spTree>
    <p:extLst>
      <p:ext uri="{BB962C8B-B14F-4D97-AF65-F5344CB8AC3E}">
        <p14:creationId xmlns:p14="http://schemas.microsoft.com/office/powerpoint/2010/main" val="3889786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BF65E-1E2F-0F21-59F3-03BA2D13854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A3B5F06-AA72-1D29-0592-D47149CE6BAE}"/>
              </a:ext>
            </a:extLst>
          </p:cNvPr>
          <p:cNvPicPr>
            <a:picLocks noChangeAspect="1"/>
          </p:cNvPicPr>
          <p:nvPr/>
        </p:nvPicPr>
        <p:blipFill>
          <a:blip r:embed="rId3"/>
          <a:srcRect/>
          <a:stretch/>
        </p:blipFill>
        <p:spPr>
          <a:xfrm>
            <a:off x="3327" y="-1161"/>
            <a:ext cx="13709344" cy="17148907"/>
          </a:xfrm>
          <a:prstGeom prst="rect">
            <a:avLst/>
          </a:prstGeom>
        </p:spPr>
      </p:pic>
      <p:sp>
        <p:nvSpPr>
          <p:cNvPr id="4" name="TextBox 3">
            <a:extLst>
              <a:ext uri="{FF2B5EF4-FFF2-40B4-BE49-F238E27FC236}">
                <a16:creationId xmlns:a16="http://schemas.microsoft.com/office/drawing/2014/main" id="{371632D2-C4E9-CF1C-2184-78B0BF359C44}"/>
              </a:ext>
            </a:extLst>
          </p:cNvPr>
          <p:cNvSpPr txBox="1"/>
          <p:nvPr/>
        </p:nvSpPr>
        <p:spPr>
          <a:xfrm>
            <a:off x="-41460" y="10859506"/>
            <a:ext cx="14166347" cy="784830"/>
          </a:xfrm>
          <a:prstGeom prst="rect">
            <a:avLst/>
          </a:prstGeom>
          <a:noFill/>
        </p:spPr>
        <p:txBody>
          <a:bodyPr wrap="square" rtlCol="0">
            <a:spAutoFit/>
          </a:bodyPr>
          <a:lstStyle/>
          <a:p>
            <a:r>
              <a:rPr lang="en-IE" sz="2250" b="1"/>
              <a:t>Space for editable text goes here.</a:t>
            </a:r>
            <a:endParaRPr lang="en-IE" sz="2250"/>
          </a:p>
          <a:p>
            <a:endParaRPr lang="en-US" sz="2250"/>
          </a:p>
        </p:txBody>
      </p:sp>
      <p:pic>
        <p:nvPicPr>
          <p:cNvPr id="11" name="Picture 10">
            <a:extLst>
              <a:ext uri="{FF2B5EF4-FFF2-40B4-BE49-F238E27FC236}">
                <a16:creationId xmlns:a16="http://schemas.microsoft.com/office/drawing/2014/main" id="{B701F58A-A4EE-87D6-F859-F963333C0145}"/>
              </a:ext>
            </a:extLst>
          </p:cNvPr>
          <p:cNvPicPr>
            <a:picLocks noChangeAspect="1"/>
          </p:cNvPicPr>
          <p:nvPr/>
        </p:nvPicPr>
        <p:blipFill>
          <a:blip r:embed="rId4"/>
          <a:srcRect l="15096" r="28561" b="13465"/>
          <a:stretch>
            <a:fillRect/>
          </a:stretch>
        </p:blipFill>
        <p:spPr>
          <a:xfrm>
            <a:off x="-1502229" y="1367292"/>
            <a:ext cx="9492214" cy="9492214"/>
          </a:xfrm>
          <a:prstGeom prst="ellipse">
            <a:avLst/>
          </a:prstGeom>
        </p:spPr>
      </p:pic>
      <p:sp>
        <p:nvSpPr>
          <p:cNvPr id="5" name="object 5">
            <a:extLst>
              <a:ext uri="{FF2B5EF4-FFF2-40B4-BE49-F238E27FC236}">
                <a16:creationId xmlns:a16="http://schemas.microsoft.com/office/drawing/2014/main" id="{31CDE26E-B3FE-6AA1-2B4B-2846592F9F27}"/>
              </a:ext>
            </a:extLst>
          </p:cNvPr>
          <p:cNvSpPr txBox="1"/>
          <p:nvPr/>
        </p:nvSpPr>
        <p:spPr>
          <a:xfrm>
            <a:off x="441395" y="367492"/>
            <a:ext cx="3902005" cy="1132874"/>
          </a:xfrm>
          <a:prstGeom prst="rect">
            <a:avLst/>
          </a:prstGeom>
          <a:solidFill>
            <a:srgbClr val="FFFFFF">
              <a:alpha val="36997"/>
            </a:srgbClr>
          </a:solidFill>
        </p:spPr>
        <p:txBody>
          <a:bodyPr vert="horz" wrap="square" lIns="0" tIns="294005" rIns="0" bIns="0" rtlCol="0">
            <a:spAutoFit/>
          </a:bodyPr>
          <a:lstStyle/>
          <a:p>
            <a:pPr marL="334645" marR="327025" indent="71120">
              <a:lnSpc>
                <a:spcPct val="115599"/>
              </a:lnSpc>
              <a:spcBef>
                <a:spcPts val="2315"/>
              </a:spcBef>
            </a:pPr>
            <a:r>
              <a:rPr sz="2400" b="1" dirty="0">
                <a:solidFill>
                  <a:schemeClr val="bg2">
                    <a:lumMod val="50000"/>
                  </a:schemeClr>
                </a:solidFill>
                <a:latin typeface="Poppins"/>
                <a:cs typeface="Poppins"/>
              </a:rPr>
              <a:t>SPACE</a:t>
            </a:r>
            <a:r>
              <a:rPr sz="2400" b="1" spc="-70" dirty="0">
                <a:solidFill>
                  <a:schemeClr val="bg2">
                    <a:lumMod val="50000"/>
                  </a:schemeClr>
                </a:solidFill>
                <a:latin typeface="Poppins"/>
                <a:cs typeface="Poppins"/>
              </a:rPr>
              <a:t> </a:t>
            </a:r>
            <a:r>
              <a:rPr sz="2400" b="1" dirty="0">
                <a:solidFill>
                  <a:schemeClr val="bg2">
                    <a:lumMod val="50000"/>
                  </a:schemeClr>
                </a:solidFill>
                <a:latin typeface="Poppins"/>
                <a:cs typeface="Poppins"/>
              </a:rPr>
              <a:t>FOR</a:t>
            </a:r>
            <a:r>
              <a:rPr sz="2400" b="1" spc="-70" dirty="0">
                <a:solidFill>
                  <a:schemeClr val="bg2">
                    <a:lumMod val="50000"/>
                  </a:schemeClr>
                </a:solidFill>
                <a:latin typeface="Poppins"/>
                <a:cs typeface="Poppins"/>
              </a:rPr>
              <a:t> </a:t>
            </a:r>
            <a:r>
              <a:rPr lang="en-GB" sz="2400" b="1" spc="-70" dirty="0">
                <a:solidFill>
                  <a:schemeClr val="bg2">
                    <a:lumMod val="50000"/>
                  </a:schemeClr>
                </a:solidFill>
                <a:latin typeface="Poppins"/>
                <a:cs typeface="Poppins"/>
              </a:rPr>
              <a:t>YOUR LOGO </a:t>
            </a:r>
            <a:r>
              <a:rPr sz="2400" b="1" spc="-20" dirty="0">
                <a:solidFill>
                  <a:schemeClr val="bg2">
                    <a:lumMod val="50000"/>
                  </a:schemeClr>
                </a:solidFill>
                <a:latin typeface="Poppins"/>
                <a:cs typeface="Poppins"/>
              </a:rPr>
              <a:t>HERE</a:t>
            </a:r>
            <a:endParaRPr sz="2400" dirty="0">
              <a:solidFill>
                <a:schemeClr val="bg2">
                  <a:lumMod val="50000"/>
                </a:schemeClr>
              </a:solidFill>
              <a:latin typeface="Poppins"/>
              <a:cs typeface="Poppins"/>
            </a:endParaRPr>
          </a:p>
        </p:txBody>
      </p:sp>
    </p:spTree>
    <p:extLst>
      <p:ext uri="{BB962C8B-B14F-4D97-AF65-F5344CB8AC3E}">
        <p14:creationId xmlns:p14="http://schemas.microsoft.com/office/powerpoint/2010/main" val="433744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93737-CD9D-6FF3-C13F-04291508E118}"/>
            </a:ext>
          </a:extLst>
        </p:cNvPr>
        <p:cNvGrpSpPr/>
        <p:nvPr/>
      </p:nvGrpSpPr>
      <p:grpSpPr>
        <a:xfrm>
          <a:off x="0" y="0"/>
          <a:ext cx="0" cy="0"/>
          <a:chOff x="0" y="0"/>
          <a:chExt cx="0" cy="0"/>
        </a:xfrm>
      </p:grpSpPr>
      <p:sp>
        <p:nvSpPr>
          <p:cNvPr id="8" name="object 5">
            <a:extLst>
              <a:ext uri="{FF2B5EF4-FFF2-40B4-BE49-F238E27FC236}">
                <a16:creationId xmlns:a16="http://schemas.microsoft.com/office/drawing/2014/main" id="{B563F144-39C5-5480-54FA-98A67BB39311}"/>
              </a:ext>
            </a:extLst>
          </p:cNvPr>
          <p:cNvSpPr txBox="1"/>
          <p:nvPr/>
        </p:nvSpPr>
        <p:spPr>
          <a:xfrm>
            <a:off x="9790409" y="749661"/>
            <a:ext cx="3061335" cy="1612900"/>
          </a:xfrm>
          <a:prstGeom prst="rect">
            <a:avLst/>
          </a:prstGeom>
          <a:solidFill>
            <a:srgbClr val="FFFFFF">
              <a:alpha val="36997"/>
            </a:srgbClr>
          </a:solidFill>
        </p:spPr>
        <p:txBody>
          <a:bodyPr vert="horz" wrap="square" lIns="0" tIns="294005" rIns="0" bIns="0" rtlCol="0">
            <a:spAutoFit/>
          </a:bodyPr>
          <a:lstStyle/>
          <a:p>
            <a:pPr marL="334645" marR="327025" indent="71120">
              <a:lnSpc>
                <a:spcPct val="115599"/>
              </a:lnSpc>
              <a:spcBef>
                <a:spcPts val="2315"/>
              </a:spcBef>
            </a:pPr>
            <a:r>
              <a:rPr sz="2400" b="1">
                <a:solidFill>
                  <a:srgbClr val="FFFFFF"/>
                </a:solidFill>
                <a:latin typeface="Poppins"/>
                <a:cs typeface="Poppins"/>
              </a:rPr>
              <a:t>SPACE</a:t>
            </a:r>
            <a:r>
              <a:rPr sz="2400" b="1" spc="-70">
                <a:solidFill>
                  <a:srgbClr val="FFFFFF"/>
                </a:solidFill>
                <a:latin typeface="Poppins"/>
                <a:cs typeface="Poppins"/>
              </a:rPr>
              <a:t> </a:t>
            </a:r>
            <a:r>
              <a:rPr sz="2400" b="1">
                <a:solidFill>
                  <a:srgbClr val="FFFFFF"/>
                </a:solidFill>
                <a:latin typeface="Poppins"/>
                <a:cs typeface="Poppins"/>
              </a:rPr>
              <a:t>FOR</a:t>
            </a:r>
            <a:r>
              <a:rPr sz="2400" b="1" spc="-70">
                <a:solidFill>
                  <a:srgbClr val="FFFFFF"/>
                </a:solidFill>
                <a:latin typeface="Poppins"/>
                <a:cs typeface="Poppins"/>
              </a:rPr>
              <a:t> </a:t>
            </a:r>
            <a:r>
              <a:rPr sz="2400" b="1" spc="-25">
                <a:solidFill>
                  <a:srgbClr val="FFFFFF"/>
                </a:solidFill>
                <a:latin typeface="Poppins"/>
                <a:cs typeface="Poppins"/>
              </a:rPr>
              <a:t>LSP </a:t>
            </a:r>
            <a:r>
              <a:rPr sz="2400" b="1">
                <a:solidFill>
                  <a:srgbClr val="FFFFFF"/>
                </a:solidFill>
                <a:latin typeface="Poppins"/>
                <a:cs typeface="Poppins"/>
              </a:rPr>
              <a:t>NGB</a:t>
            </a:r>
            <a:r>
              <a:rPr sz="2400" b="1" spc="-65">
                <a:solidFill>
                  <a:srgbClr val="FFFFFF"/>
                </a:solidFill>
                <a:latin typeface="Poppins"/>
                <a:cs typeface="Poppins"/>
              </a:rPr>
              <a:t> </a:t>
            </a:r>
            <a:r>
              <a:rPr sz="2400" b="1">
                <a:solidFill>
                  <a:srgbClr val="FFFFFF"/>
                </a:solidFill>
                <a:latin typeface="Poppins"/>
                <a:cs typeface="Poppins"/>
              </a:rPr>
              <a:t>LOGO</a:t>
            </a:r>
            <a:r>
              <a:rPr sz="2400" b="1" spc="-65">
                <a:solidFill>
                  <a:srgbClr val="FFFFFF"/>
                </a:solidFill>
                <a:latin typeface="Poppins"/>
                <a:cs typeface="Poppins"/>
              </a:rPr>
              <a:t> </a:t>
            </a:r>
            <a:r>
              <a:rPr sz="2400" b="1" spc="-20">
                <a:solidFill>
                  <a:srgbClr val="FFFFFF"/>
                </a:solidFill>
                <a:latin typeface="Poppins"/>
                <a:cs typeface="Poppins"/>
              </a:rPr>
              <a:t>HERE</a:t>
            </a:r>
            <a:endParaRPr sz="2400">
              <a:latin typeface="Poppins"/>
              <a:cs typeface="Poppins"/>
            </a:endParaRPr>
          </a:p>
        </p:txBody>
      </p:sp>
      <p:pic>
        <p:nvPicPr>
          <p:cNvPr id="11" name="Picture 10">
            <a:extLst>
              <a:ext uri="{FF2B5EF4-FFF2-40B4-BE49-F238E27FC236}">
                <a16:creationId xmlns:a16="http://schemas.microsoft.com/office/drawing/2014/main" id="{49D30E40-C652-0D42-B01B-81E22F53032D}"/>
              </a:ext>
            </a:extLst>
          </p:cNvPr>
          <p:cNvPicPr>
            <a:picLocks noChangeAspect="1"/>
          </p:cNvPicPr>
          <p:nvPr/>
        </p:nvPicPr>
        <p:blipFill>
          <a:blip r:embed="rId3"/>
          <a:srcRect l="23920" t="-9984" r="18780" b="-32"/>
          <a:stretch>
            <a:fillRect/>
          </a:stretch>
        </p:blipFill>
        <p:spPr>
          <a:xfrm>
            <a:off x="0" y="0"/>
            <a:ext cx="13715999" cy="17146588"/>
          </a:xfrm>
          <a:prstGeom prst="rect">
            <a:avLst/>
          </a:prstGeom>
        </p:spPr>
      </p:pic>
      <p:pic>
        <p:nvPicPr>
          <p:cNvPr id="3" name="Picture 2" descr="A white background with black border&#10;&#10;AI-generated content may be incorrect.">
            <a:extLst>
              <a:ext uri="{FF2B5EF4-FFF2-40B4-BE49-F238E27FC236}">
                <a16:creationId xmlns:a16="http://schemas.microsoft.com/office/drawing/2014/main" id="{C21D3F8D-AB62-4565-B380-98C88973F584}"/>
              </a:ext>
            </a:extLst>
          </p:cNvPr>
          <p:cNvPicPr>
            <a:picLocks noChangeAspect="1"/>
          </p:cNvPicPr>
          <p:nvPr/>
        </p:nvPicPr>
        <p:blipFill>
          <a:blip r:embed="rId4"/>
          <a:srcRect l="-122" r="34" b="7143"/>
          <a:stretch>
            <a:fillRect/>
          </a:stretch>
        </p:blipFill>
        <p:spPr>
          <a:xfrm>
            <a:off x="-16777" y="-187773"/>
            <a:ext cx="13726922" cy="1748812"/>
          </a:xfrm>
          <a:prstGeom prst="rect">
            <a:avLst/>
          </a:prstGeom>
        </p:spPr>
      </p:pic>
      <p:sp>
        <p:nvSpPr>
          <p:cNvPr id="2" name="object 5">
            <a:extLst>
              <a:ext uri="{FF2B5EF4-FFF2-40B4-BE49-F238E27FC236}">
                <a16:creationId xmlns:a16="http://schemas.microsoft.com/office/drawing/2014/main" id="{CD89FA0E-9D05-E3DC-9B0E-8669D87DC390}"/>
              </a:ext>
            </a:extLst>
          </p:cNvPr>
          <p:cNvSpPr txBox="1"/>
          <p:nvPr/>
        </p:nvSpPr>
        <p:spPr>
          <a:xfrm>
            <a:off x="376080" y="39374"/>
            <a:ext cx="3902005" cy="1132874"/>
          </a:xfrm>
          <a:prstGeom prst="rect">
            <a:avLst/>
          </a:prstGeom>
          <a:solidFill>
            <a:srgbClr val="FFFFFF">
              <a:alpha val="36997"/>
            </a:srgbClr>
          </a:solidFill>
        </p:spPr>
        <p:txBody>
          <a:bodyPr vert="horz" wrap="square" lIns="0" tIns="294005" rIns="0" bIns="0" rtlCol="0">
            <a:spAutoFit/>
          </a:bodyPr>
          <a:lstStyle/>
          <a:p>
            <a:pPr marL="334645" marR="327025" indent="71120">
              <a:lnSpc>
                <a:spcPct val="115599"/>
              </a:lnSpc>
              <a:spcBef>
                <a:spcPts val="2315"/>
              </a:spcBef>
            </a:pPr>
            <a:r>
              <a:rPr sz="2400" b="1" dirty="0">
                <a:solidFill>
                  <a:schemeClr val="bg2">
                    <a:lumMod val="50000"/>
                  </a:schemeClr>
                </a:solidFill>
                <a:latin typeface="Poppins"/>
                <a:cs typeface="Poppins"/>
              </a:rPr>
              <a:t>SPACE</a:t>
            </a:r>
            <a:r>
              <a:rPr sz="2400" b="1" spc="-70" dirty="0">
                <a:solidFill>
                  <a:schemeClr val="bg2">
                    <a:lumMod val="50000"/>
                  </a:schemeClr>
                </a:solidFill>
                <a:latin typeface="Poppins"/>
                <a:cs typeface="Poppins"/>
              </a:rPr>
              <a:t> </a:t>
            </a:r>
            <a:r>
              <a:rPr sz="2400" b="1" dirty="0">
                <a:solidFill>
                  <a:schemeClr val="bg2">
                    <a:lumMod val="50000"/>
                  </a:schemeClr>
                </a:solidFill>
                <a:latin typeface="Poppins"/>
                <a:cs typeface="Poppins"/>
              </a:rPr>
              <a:t>FOR</a:t>
            </a:r>
            <a:r>
              <a:rPr sz="2400" b="1" spc="-70" dirty="0">
                <a:solidFill>
                  <a:schemeClr val="bg2">
                    <a:lumMod val="50000"/>
                  </a:schemeClr>
                </a:solidFill>
                <a:latin typeface="Poppins"/>
                <a:cs typeface="Poppins"/>
              </a:rPr>
              <a:t> </a:t>
            </a:r>
            <a:r>
              <a:rPr lang="en-GB" sz="2400" b="1" spc="-70" dirty="0">
                <a:solidFill>
                  <a:schemeClr val="bg2">
                    <a:lumMod val="50000"/>
                  </a:schemeClr>
                </a:solidFill>
                <a:latin typeface="Poppins"/>
                <a:cs typeface="Poppins"/>
              </a:rPr>
              <a:t>YOUR LOGO </a:t>
            </a:r>
            <a:r>
              <a:rPr sz="2400" b="1" spc="-20" dirty="0">
                <a:solidFill>
                  <a:schemeClr val="bg2">
                    <a:lumMod val="50000"/>
                  </a:schemeClr>
                </a:solidFill>
                <a:latin typeface="Poppins"/>
                <a:cs typeface="Poppins"/>
              </a:rPr>
              <a:t>HERE</a:t>
            </a:r>
            <a:endParaRPr sz="2400" dirty="0">
              <a:solidFill>
                <a:schemeClr val="bg2">
                  <a:lumMod val="50000"/>
                </a:schemeClr>
              </a:solidFill>
              <a:latin typeface="Poppins"/>
              <a:cs typeface="Poppins"/>
            </a:endParaRPr>
          </a:p>
        </p:txBody>
      </p:sp>
    </p:spTree>
    <p:extLst>
      <p:ext uri="{BB962C8B-B14F-4D97-AF65-F5344CB8AC3E}">
        <p14:creationId xmlns:p14="http://schemas.microsoft.com/office/powerpoint/2010/main" val="2086118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1B3BB-2CE7-0C2C-37A8-35D4457DCD56}"/>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90D626A4-49F3-0DE7-0F8D-15C54FB91645}"/>
              </a:ext>
            </a:extLst>
          </p:cNvPr>
          <p:cNvPicPr>
            <a:picLocks noChangeAspect="1"/>
          </p:cNvPicPr>
          <p:nvPr/>
        </p:nvPicPr>
        <p:blipFill>
          <a:blip r:embed="rId3"/>
          <a:srcRect/>
          <a:stretch/>
        </p:blipFill>
        <p:spPr>
          <a:xfrm>
            <a:off x="3327" y="-1161"/>
            <a:ext cx="13709344" cy="17148907"/>
          </a:xfrm>
          <a:prstGeom prst="rect">
            <a:avLst/>
          </a:prstGeom>
        </p:spPr>
      </p:pic>
      <p:sp>
        <p:nvSpPr>
          <p:cNvPr id="4" name="TextBox 3">
            <a:extLst>
              <a:ext uri="{FF2B5EF4-FFF2-40B4-BE49-F238E27FC236}">
                <a16:creationId xmlns:a16="http://schemas.microsoft.com/office/drawing/2014/main" id="{87586019-0454-CE74-DDED-7BF431D642FE}"/>
              </a:ext>
            </a:extLst>
          </p:cNvPr>
          <p:cNvSpPr txBox="1"/>
          <p:nvPr/>
        </p:nvSpPr>
        <p:spPr>
          <a:xfrm>
            <a:off x="-41460" y="10859506"/>
            <a:ext cx="14166347" cy="784830"/>
          </a:xfrm>
          <a:prstGeom prst="rect">
            <a:avLst/>
          </a:prstGeom>
          <a:noFill/>
        </p:spPr>
        <p:txBody>
          <a:bodyPr wrap="square" rtlCol="0">
            <a:spAutoFit/>
          </a:bodyPr>
          <a:lstStyle/>
          <a:p>
            <a:r>
              <a:rPr lang="en-IE" sz="2250" b="1"/>
              <a:t>Space for editable text goes here.</a:t>
            </a:r>
            <a:endParaRPr lang="en-IE" sz="2250"/>
          </a:p>
          <a:p>
            <a:endParaRPr lang="en-US" sz="2250"/>
          </a:p>
        </p:txBody>
      </p:sp>
      <p:pic>
        <p:nvPicPr>
          <p:cNvPr id="11" name="Picture 10">
            <a:extLst>
              <a:ext uri="{FF2B5EF4-FFF2-40B4-BE49-F238E27FC236}">
                <a16:creationId xmlns:a16="http://schemas.microsoft.com/office/drawing/2014/main" id="{6D6BEF66-3337-2554-133B-70197E93BC82}"/>
              </a:ext>
            </a:extLst>
          </p:cNvPr>
          <p:cNvPicPr>
            <a:picLocks noChangeAspect="1"/>
          </p:cNvPicPr>
          <p:nvPr/>
        </p:nvPicPr>
        <p:blipFill>
          <a:blip r:embed="rId4"/>
          <a:srcRect l="35940" t="21143" r="25177" b="19139"/>
          <a:stretch>
            <a:fillRect/>
          </a:stretch>
        </p:blipFill>
        <p:spPr>
          <a:xfrm>
            <a:off x="442437" y="3311958"/>
            <a:ext cx="4230269" cy="4230269"/>
          </a:xfrm>
          <a:prstGeom prst="ellipse">
            <a:avLst/>
          </a:prstGeom>
        </p:spPr>
      </p:pic>
      <p:sp>
        <p:nvSpPr>
          <p:cNvPr id="2" name="object 5">
            <a:extLst>
              <a:ext uri="{FF2B5EF4-FFF2-40B4-BE49-F238E27FC236}">
                <a16:creationId xmlns:a16="http://schemas.microsoft.com/office/drawing/2014/main" id="{4736803A-1353-40AA-45ED-06272C85220F}"/>
              </a:ext>
            </a:extLst>
          </p:cNvPr>
          <p:cNvSpPr txBox="1"/>
          <p:nvPr/>
        </p:nvSpPr>
        <p:spPr>
          <a:xfrm>
            <a:off x="441395" y="367492"/>
            <a:ext cx="3902005" cy="1132874"/>
          </a:xfrm>
          <a:prstGeom prst="rect">
            <a:avLst/>
          </a:prstGeom>
          <a:solidFill>
            <a:srgbClr val="FFFFFF">
              <a:alpha val="36997"/>
            </a:srgbClr>
          </a:solidFill>
        </p:spPr>
        <p:txBody>
          <a:bodyPr vert="horz" wrap="square" lIns="0" tIns="294005" rIns="0" bIns="0" rtlCol="0">
            <a:spAutoFit/>
          </a:bodyPr>
          <a:lstStyle/>
          <a:p>
            <a:pPr marL="334645" marR="327025" indent="71120">
              <a:lnSpc>
                <a:spcPct val="115599"/>
              </a:lnSpc>
              <a:spcBef>
                <a:spcPts val="2315"/>
              </a:spcBef>
            </a:pPr>
            <a:r>
              <a:rPr sz="2400" b="1" dirty="0">
                <a:solidFill>
                  <a:schemeClr val="bg2">
                    <a:lumMod val="50000"/>
                  </a:schemeClr>
                </a:solidFill>
                <a:latin typeface="Poppins"/>
                <a:cs typeface="Poppins"/>
              </a:rPr>
              <a:t>SPACE</a:t>
            </a:r>
            <a:r>
              <a:rPr sz="2400" b="1" spc="-70" dirty="0">
                <a:solidFill>
                  <a:schemeClr val="bg2">
                    <a:lumMod val="50000"/>
                  </a:schemeClr>
                </a:solidFill>
                <a:latin typeface="Poppins"/>
                <a:cs typeface="Poppins"/>
              </a:rPr>
              <a:t> </a:t>
            </a:r>
            <a:r>
              <a:rPr sz="2400" b="1" dirty="0">
                <a:solidFill>
                  <a:schemeClr val="bg2">
                    <a:lumMod val="50000"/>
                  </a:schemeClr>
                </a:solidFill>
                <a:latin typeface="Poppins"/>
                <a:cs typeface="Poppins"/>
              </a:rPr>
              <a:t>FOR</a:t>
            </a:r>
            <a:r>
              <a:rPr sz="2400" b="1" spc="-70" dirty="0">
                <a:solidFill>
                  <a:schemeClr val="bg2">
                    <a:lumMod val="50000"/>
                  </a:schemeClr>
                </a:solidFill>
                <a:latin typeface="Poppins"/>
                <a:cs typeface="Poppins"/>
              </a:rPr>
              <a:t> </a:t>
            </a:r>
            <a:r>
              <a:rPr lang="en-GB" sz="2400" b="1" spc="-70" dirty="0">
                <a:solidFill>
                  <a:schemeClr val="bg2">
                    <a:lumMod val="50000"/>
                  </a:schemeClr>
                </a:solidFill>
                <a:latin typeface="Poppins"/>
                <a:cs typeface="Poppins"/>
              </a:rPr>
              <a:t>YOUR LOGO </a:t>
            </a:r>
            <a:r>
              <a:rPr sz="2400" b="1" spc="-20" dirty="0">
                <a:solidFill>
                  <a:schemeClr val="bg2">
                    <a:lumMod val="50000"/>
                  </a:schemeClr>
                </a:solidFill>
                <a:latin typeface="Poppins"/>
                <a:cs typeface="Poppins"/>
              </a:rPr>
              <a:t>HERE</a:t>
            </a:r>
            <a:endParaRPr sz="2400" dirty="0">
              <a:solidFill>
                <a:schemeClr val="bg2">
                  <a:lumMod val="50000"/>
                </a:schemeClr>
              </a:solidFill>
              <a:latin typeface="Poppins"/>
              <a:cs typeface="Poppins"/>
            </a:endParaRPr>
          </a:p>
        </p:txBody>
      </p:sp>
    </p:spTree>
    <p:extLst>
      <p:ext uri="{BB962C8B-B14F-4D97-AF65-F5344CB8AC3E}">
        <p14:creationId xmlns:p14="http://schemas.microsoft.com/office/powerpoint/2010/main" val="2834132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2EDA4-429A-98F8-7A5E-464DB790B52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3E3AF6E-EB83-7F8A-8614-677F195FCF8A}"/>
              </a:ext>
            </a:extLst>
          </p:cNvPr>
          <p:cNvPicPr>
            <a:picLocks noChangeAspect="1"/>
          </p:cNvPicPr>
          <p:nvPr/>
        </p:nvPicPr>
        <p:blipFill>
          <a:blip r:embed="rId3"/>
          <a:srcRect/>
          <a:stretch/>
        </p:blipFill>
        <p:spPr>
          <a:xfrm>
            <a:off x="3327" y="-1161"/>
            <a:ext cx="13709344" cy="17148907"/>
          </a:xfrm>
          <a:prstGeom prst="rect">
            <a:avLst/>
          </a:prstGeom>
        </p:spPr>
      </p:pic>
      <p:sp>
        <p:nvSpPr>
          <p:cNvPr id="4" name="TextBox 3">
            <a:extLst>
              <a:ext uri="{FF2B5EF4-FFF2-40B4-BE49-F238E27FC236}">
                <a16:creationId xmlns:a16="http://schemas.microsoft.com/office/drawing/2014/main" id="{A32D275B-B14C-704F-6B3F-F755160C0BC9}"/>
              </a:ext>
            </a:extLst>
          </p:cNvPr>
          <p:cNvSpPr txBox="1"/>
          <p:nvPr/>
        </p:nvSpPr>
        <p:spPr>
          <a:xfrm>
            <a:off x="-41460" y="10859506"/>
            <a:ext cx="14166347" cy="784830"/>
          </a:xfrm>
          <a:prstGeom prst="rect">
            <a:avLst/>
          </a:prstGeom>
          <a:noFill/>
        </p:spPr>
        <p:txBody>
          <a:bodyPr wrap="square" rtlCol="0">
            <a:spAutoFit/>
          </a:bodyPr>
          <a:lstStyle/>
          <a:p>
            <a:r>
              <a:rPr lang="en-IE" sz="2250" b="1"/>
              <a:t>Space for editable text goes here.</a:t>
            </a:r>
            <a:endParaRPr lang="en-IE" sz="2250"/>
          </a:p>
          <a:p>
            <a:endParaRPr lang="en-US" sz="2250"/>
          </a:p>
        </p:txBody>
      </p:sp>
      <p:pic>
        <p:nvPicPr>
          <p:cNvPr id="11" name="Picture 10">
            <a:extLst>
              <a:ext uri="{FF2B5EF4-FFF2-40B4-BE49-F238E27FC236}">
                <a16:creationId xmlns:a16="http://schemas.microsoft.com/office/drawing/2014/main" id="{30619E4A-3F47-DE9D-B66A-E87F6AD6B51E}"/>
              </a:ext>
            </a:extLst>
          </p:cNvPr>
          <p:cNvPicPr>
            <a:picLocks noChangeAspect="1"/>
          </p:cNvPicPr>
          <p:nvPr/>
        </p:nvPicPr>
        <p:blipFill>
          <a:blip r:embed="rId4"/>
          <a:srcRect l="21695" t="7380" r="29463" b="17606"/>
          <a:stretch>
            <a:fillRect/>
          </a:stretch>
        </p:blipFill>
        <p:spPr>
          <a:xfrm>
            <a:off x="-1502229" y="1367292"/>
            <a:ext cx="9492214" cy="9492214"/>
          </a:xfrm>
          <a:prstGeom prst="ellipse">
            <a:avLst/>
          </a:prstGeom>
        </p:spPr>
      </p:pic>
      <p:sp>
        <p:nvSpPr>
          <p:cNvPr id="5" name="object 5">
            <a:extLst>
              <a:ext uri="{FF2B5EF4-FFF2-40B4-BE49-F238E27FC236}">
                <a16:creationId xmlns:a16="http://schemas.microsoft.com/office/drawing/2014/main" id="{D039C716-903F-184A-FB11-EBDA8201021F}"/>
              </a:ext>
            </a:extLst>
          </p:cNvPr>
          <p:cNvSpPr txBox="1"/>
          <p:nvPr/>
        </p:nvSpPr>
        <p:spPr>
          <a:xfrm>
            <a:off x="441395" y="367492"/>
            <a:ext cx="3902005" cy="1132874"/>
          </a:xfrm>
          <a:prstGeom prst="rect">
            <a:avLst/>
          </a:prstGeom>
          <a:solidFill>
            <a:srgbClr val="FFFFFF">
              <a:alpha val="36997"/>
            </a:srgbClr>
          </a:solidFill>
        </p:spPr>
        <p:txBody>
          <a:bodyPr vert="horz" wrap="square" lIns="0" tIns="294005" rIns="0" bIns="0" rtlCol="0">
            <a:spAutoFit/>
          </a:bodyPr>
          <a:lstStyle/>
          <a:p>
            <a:pPr marL="334645" marR="327025" indent="71120">
              <a:lnSpc>
                <a:spcPct val="115599"/>
              </a:lnSpc>
              <a:spcBef>
                <a:spcPts val="2315"/>
              </a:spcBef>
            </a:pPr>
            <a:r>
              <a:rPr sz="2400" b="1" dirty="0">
                <a:solidFill>
                  <a:schemeClr val="bg2">
                    <a:lumMod val="50000"/>
                  </a:schemeClr>
                </a:solidFill>
                <a:latin typeface="Poppins"/>
                <a:cs typeface="Poppins"/>
              </a:rPr>
              <a:t>SPACE</a:t>
            </a:r>
            <a:r>
              <a:rPr sz="2400" b="1" spc="-70" dirty="0">
                <a:solidFill>
                  <a:schemeClr val="bg2">
                    <a:lumMod val="50000"/>
                  </a:schemeClr>
                </a:solidFill>
                <a:latin typeface="Poppins"/>
                <a:cs typeface="Poppins"/>
              </a:rPr>
              <a:t> </a:t>
            </a:r>
            <a:r>
              <a:rPr sz="2400" b="1" dirty="0">
                <a:solidFill>
                  <a:schemeClr val="bg2">
                    <a:lumMod val="50000"/>
                  </a:schemeClr>
                </a:solidFill>
                <a:latin typeface="Poppins"/>
                <a:cs typeface="Poppins"/>
              </a:rPr>
              <a:t>FOR</a:t>
            </a:r>
            <a:r>
              <a:rPr sz="2400" b="1" spc="-70" dirty="0">
                <a:solidFill>
                  <a:schemeClr val="bg2">
                    <a:lumMod val="50000"/>
                  </a:schemeClr>
                </a:solidFill>
                <a:latin typeface="Poppins"/>
                <a:cs typeface="Poppins"/>
              </a:rPr>
              <a:t> </a:t>
            </a:r>
            <a:r>
              <a:rPr lang="en-GB" sz="2400" b="1" spc="-70" dirty="0">
                <a:solidFill>
                  <a:schemeClr val="bg2">
                    <a:lumMod val="50000"/>
                  </a:schemeClr>
                </a:solidFill>
                <a:latin typeface="Poppins"/>
                <a:cs typeface="Poppins"/>
              </a:rPr>
              <a:t>YOUR LOGO </a:t>
            </a:r>
            <a:r>
              <a:rPr sz="2400" b="1" spc="-20" dirty="0">
                <a:solidFill>
                  <a:schemeClr val="bg2">
                    <a:lumMod val="50000"/>
                  </a:schemeClr>
                </a:solidFill>
                <a:latin typeface="Poppins"/>
                <a:cs typeface="Poppins"/>
              </a:rPr>
              <a:t>HERE</a:t>
            </a:r>
            <a:endParaRPr sz="2400" dirty="0">
              <a:solidFill>
                <a:schemeClr val="bg2">
                  <a:lumMod val="50000"/>
                </a:schemeClr>
              </a:solidFill>
              <a:latin typeface="Poppins"/>
              <a:cs typeface="Poppins"/>
            </a:endParaRPr>
          </a:p>
        </p:txBody>
      </p:sp>
    </p:spTree>
    <p:extLst>
      <p:ext uri="{BB962C8B-B14F-4D97-AF65-F5344CB8AC3E}">
        <p14:creationId xmlns:p14="http://schemas.microsoft.com/office/powerpoint/2010/main" val="826823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43492-EF85-44DF-8512-93BE7E125E88}"/>
            </a:ext>
          </a:extLst>
        </p:cNvPr>
        <p:cNvGrpSpPr/>
        <p:nvPr/>
      </p:nvGrpSpPr>
      <p:grpSpPr>
        <a:xfrm>
          <a:off x="0" y="0"/>
          <a:ext cx="0" cy="0"/>
          <a:chOff x="0" y="0"/>
          <a:chExt cx="0" cy="0"/>
        </a:xfrm>
      </p:grpSpPr>
      <p:sp>
        <p:nvSpPr>
          <p:cNvPr id="8" name="object 5">
            <a:extLst>
              <a:ext uri="{FF2B5EF4-FFF2-40B4-BE49-F238E27FC236}">
                <a16:creationId xmlns:a16="http://schemas.microsoft.com/office/drawing/2014/main" id="{008788C3-7594-A2E6-7BF9-2F4D1435753C}"/>
              </a:ext>
            </a:extLst>
          </p:cNvPr>
          <p:cNvSpPr txBox="1"/>
          <p:nvPr/>
        </p:nvSpPr>
        <p:spPr>
          <a:xfrm>
            <a:off x="9790409" y="749661"/>
            <a:ext cx="3061335" cy="1612900"/>
          </a:xfrm>
          <a:prstGeom prst="rect">
            <a:avLst/>
          </a:prstGeom>
          <a:solidFill>
            <a:srgbClr val="FFFFFF">
              <a:alpha val="36997"/>
            </a:srgbClr>
          </a:solidFill>
        </p:spPr>
        <p:txBody>
          <a:bodyPr vert="horz" wrap="square" lIns="0" tIns="294005" rIns="0" bIns="0" rtlCol="0">
            <a:spAutoFit/>
          </a:bodyPr>
          <a:lstStyle/>
          <a:p>
            <a:pPr marL="334645" marR="327025" indent="71120">
              <a:lnSpc>
                <a:spcPct val="115599"/>
              </a:lnSpc>
              <a:spcBef>
                <a:spcPts val="2315"/>
              </a:spcBef>
            </a:pPr>
            <a:r>
              <a:rPr sz="2400" b="1">
                <a:solidFill>
                  <a:srgbClr val="FFFFFF"/>
                </a:solidFill>
                <a:latin typeface="Poppins"/>
                <a:cs typeface="Poppins"/>
              </a:rPr>
              <a:t>SPACE</a:t>
            </a:r>
            <a:r>
              <a:rPr sz="2400" b="1" spc="-70">
                <a:solidFill>
                  <a:srgbClr val="FFFFFF"/>
                </a:solidFill>
                <a:latin typeface="Poppins"/>
                <a:cs typeface="Poppins"/>
              </a:rPr>
              <a:t> </a:t>
            </a:r>
            <a:r>
              <a:rPr sz="2400" b="1">
                <a:solidFill>
                  <a:srgbClr val="FFFFFF"/>
                </a:solidFill>
                <a:latin typeface="Poppins"/>
                <a:cs typeface="Poppins"/>
              </a:rPr>
              <a:t>FOR</a:t>
            </a:r>
            <a:r>
              <a:rPr sz="2400" b="1" spc="-70">
                <a:solidFill>
                  <a:srgbClr val="FFFFFF"/>
                </a:solidFill>
                <a:latin typeface="Poppins"/>
                <a:cs typeface="Poppins"/>
              </a:rPr>
              <a:t> </a:t>
            </a:r>
            <a:r>
              <a:rPr sz="2400" b="1" spc="-25">
                <a:solidFill>
                  <a:srgbClr val="FFFFFF"/>
                </a:solidFill>
                <a:latin typeface="Poppins"/>
                <a:cs typeface="Poppins"/>
              </a:rPr>
              <a:t>LSP </a:t>
            </a:r>
            <a:r>
              <a:rPr sz="2400" b="1">
                <a:solidFill>
                  <a:srgbClr val="FFFFFF"/>
                </a:solidFill>
                <a:latin typeface="Poppins"/>
                <a:cs typeface="Poppins"/>
              </a:rPr>
              <a:t>NGB</a:t>
            </a:r>
            <a:r>
              <a:rPr sz="2400" b="1" spc="-65">
                <a:solidFill>
                  <a:srgbClr val="FFFFFF"/>
                </a:solidFill>
                <a:latin typeface="Poppins"/>
                <a:cs typeface="Poppins"/>
              </a:rPr>
              <a:t> </a:t>
            </a:r>
            <a:r>
              <a:rPr sz="2400" b="1">
                <a:solidFill>
                  <a:srgbClr val="FFFFFF"/>
                </a:solidFill>
                <a:latin typeface="Poppins"/>
                <a:cs typeface="Poppins"/>
              </a:rPr>
              <a:t>LOGO</a:t>
            </a:r>
            <a:r>
              <a:rPr sz="2400" b="1" spc="-65">
                <a:solidFill>
                  <a:srgbClr val="FFFFFF"/>
                </a:solidFill>
                <a:latin typeface="Poppins"/>
                <a:cs typeface="Poppins"/>
              </a:rPr>
              <a:t> </a:t>
            </a:r>
            <a:r>
              <a:rPr sz="2400" b="1" spc="-20">
                <a:solidFill>
                  <a:srgbClr val="FFFFFF"/>
                </a:solidFill>
                <a:latin typeface="Poppins"/>
                <a:cs typeface="Poppins"/>
              </a:rPr>
              <a:t>HERE</a:t>
            </a:r>
            <a:endParaRPr sz="2400">
              <a:latin typeface="Poppins"/>
              <a:cs typeface="Poppins"/>
            </a:endParaRPr>
          </a:p>
        </p:txBody>
      </p:sp>
      <p:pic>
        <p:nvPicPr>
          <p:cNvPr id="11" name="Picture 10">
            <a:extLst>
              <a:ext uri="{FF2B5EF4-FFF2-40B4-BE49-F238E27FC236}">
                <a16:creationId xmlns:a16="http://schemas.microsoft.com/office/drawing/2014/main" id="{025CD18D-A2F5-794D-C3C8-C6B7DE2C555B}"/>
              </a:ext>
            </a:extLst>
          </p:cNvPr>
          <p:cNvPicPr>
            <a:picLocks noChangeAspect="1"/>
          </p:cNvPicPr>
          <p:nvPr/>
        </p:nvPicPr>
        <p:blipFill>
          <a:blip r:embed="rId3"/>
          <a:srcRect l="23920" t="-9984" r="18780" b="-32"/>
          <a:stretch>
            <a:fillRect/>
          </a:stretch>
        </p:blipFill>
        <p:spPr>
          <a:xfrm>
            <a:off x="0" y="0"/>
            <a:ext cx="13715999" cy="17146588"/>
          </a:xfrm>
          <a:prstGeom prst="rect">
            <a:avLst/>
          </a:prstGeom>
        </p:spPr>
      </p:pic>
      <p:pic>
        <p:nvPicPr>
          <p:cNvPr id="3" name="Picture 2" descr="A white background with black border&#10;&#10;AI-generated content may be incorrect.">
            <a:extLst>
              <a:ext uri="{FF2B5EF4-FFF2-40B4-BE49-F238E27FC236}">
                <a16:creationId xmlns:a16="http://schemas.microsoft.com/office/drawing/2014/main" id="{EDE5187B-0F54-51D6-6368-3BF12C142EF3}"/>
              </a:ext>
            </a:extLst>
          </p:cNvPr>
          <p:cNvPicPr>
            <a:picLocks noChangeAspect="1"/>
          </p:cNvPicPr>
          <p:nvPr/>
        </p:nvPicPr>
        <p:blipFill>
          <a:blip r:embed="rId4"/>
          <a:srcRect l="-122" r="34" b="7143"/>
          <a:stretch>
            <a:fillRect/>
          </a:stretch>
        </p:blipFill>
        <p:spPr>
          <a:xfrm>
            <a:off x="-16777" y="-187773"/>
            <a:ext cx="13726922" cy="1748812"/>
          </a:xfrm>
          <a:prstGeom prst="rect">
            <a:avLst/>
          </a:prstGeom>
        </p:spPr>
      </p:pic>
      <p:sp>
        <p:nvSpPr>
          <p:cNvPr id="2" name="object 5">
            <a:extLst>
              <a:ext uri="{FF2B5EF4-FFF2-40B4-BE49-F238E27FC236}">
                <a16:creationId xmlns:a16="http://schemas.microsoft.com/office/drawing/2014/main" id="{D8EA7DA3-2730-9A8E-C3A4-E705DA1FB031}"/>
              </a:ext>
            </a:extLst>
          </p:cNvPr>
          <p:cNvSpPr txBox="1"/>
          <p:nvPr/>
        </p:nvSpPr>
        <p:spPr>
          <a:xfrm>
            <a:off x="441395" y="367492"/>
            <a:ext cx="3902005" cy="1132874"/>
          </a:xfrm>
          <a:prstGeom prst="rect">
            <a:avLst/>
          </a:prstGeom>
          <a:solidFill>
            <a:srgbClr val="FFFFFF">
              <a:alpha val="36997"/>
            </a:srgbClr>
          </a:solidFill>
        </p:spPr>
        <p:txBody>
          <a:bodyPr vert="horz" wrap="square" lIns="0" tIns="294005" rIns="0" bIns="0" rtlCol="0">
            <a:spAutoFit/>
          </a:bodyPr>
          <a:lstStyle/>
          <a:p>
            <a:pPr marL="334645" marR="327025" indent="71120">
              <a:lnSpc>
                <a:spcPct val="115599"/>
              </a:lnSpc>
              <a:spcBef>
                <a:spcPts val="2315"/>
              </a:spcBef>
            </a:pPr>
            <a:r>
              <a:rPr sz="2400" b="1" dirty="0">
                <a:solidFill>
                  <a:schemeClr val="bg2">
                    <a:lumMod val="50000"/>
                  </a:schemeClr>
                </a:solidFill>
                <a:latin typeface="Poppins"/>
                <a:cs typeface="Poppins"/>
              </a:rPr>
              <a:t>SPACE</a:t>
            </a:r>
            <a:r>
              <a:rPr sz="2400" b="1" spc="-70" dirty="0">
                <a:solidFill>
                  <a:schemeClr val="bg2">
                    <a:lumMod val="50000"/>
                  </a:schemeClr>
                </a:solidFill>
                <a:latin typeface="Poppins"/>
                <a:cs typeface="Poppins"/>
              </a:rPr>
              <a:t> </a:t>
            </a:r>
            <a:r>
              <a:rPr sz="2400" b="1" dirty="0">
                <a:solidFill>
                  <a:schemeClr val="bg2">
                    <a:lumMod val="50000"/>
                  </a:schemeClr>
                </a:solidFill>
                <a:latin typeface="Poppins"/>
                <a:cs typeface="Poppins"/>
              </a:rPr>
              <a:t>FOR</a:t>
            </a:r>
            <a:r>
              <a:rPr sz="2400" b="1" spc="-70" dirty="0">
                <a:solidFill>
                  <a:schemeClr val="bg2">
                    <a:lumMod val="50000"/>
                  </a:schemeClr>
                </a:solidFill>
                <a:latin typeface="Poppins"/>
                <a:cs typeface="Poppins"/>
              </a:rPr>
              <a:t> </a:t>
            </a:r>
            <a:r>
              <a:rPr lang="en-GB" sz="2400" b="1" spc="-70" dirty="0">
                <a:solidFill>
                  <a:schemeClr val="bg2">
                    <a:lumMod val="50000"/>
                  </a:schemeClr>
                </a:solidFill>
                <a:latin typeface="Poppins"/>
                <a:cs typeface="Poppins"/>
              </a:rPr>
              <a:t>YOUR LOGO </a:t>
            </a:r>
            <a:r>
              <a:rPr sz="2400" b="1" spc="-20" dirty="0">
                <a:solidFill>
                  <a:schemeClr val="bg2">
                    <a:lumMod val="50000"/>
                  </a:schemeClr>
                </a:solidFill>
                <a:latin typeface="Poppins"/>
                <a:cs typeface="Poppins"/>
              </a:rPr>
              <a:t>HERE</a:t>
            </a:r>
            <a:endParaRPr sz="2400" dirty="0">
              <a:solidFill>
                <a:schemeClr val="bg2">
                  <a:lumMod val="50000"/>
                </a:schemeClr>
              </a:solidFill>
              <a:latin typeface="Poppins"/>
              <a:cs typeface="Poppins"/>
            </a:endParaRPr>
          </a:p>
        </p:txBody>
      </p:sp>
    </p:spTree>
    <p:extLst>
      <p:ext uri="{BB962C8B-B14F-4D97-AF65-F5344CB8AC3E}">
        <p14:creationId xmlns:p14="http://schemas.microsoft.com/office/powerpoint/2010/main" val="3049023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FA3B7-9A72-F320-B63A-5CFBBBFD2210}"/>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D16A2DE2-2A32-9524-1CF2-77102706A8C2}"/>
              </a:ext>
            </a:extLst>
          </p:cNvPr>
          <p:cNvPicPr>
            <a:picLocks noChangeAspect="1"/>
          </p:cNvPicPr>
          <p:nvPr/>
        </p:nvPicPr>
        <p:blipFill>
          <a:blip r:embed="rId3"/>
          <a:srcRect/>
          <a:stretch/>
        </p:blipFill>
        <p:spPr>
          <a:xfrm>
            <a:off x="3327" y="-1161"/>
            <a:ext cx="13709344" cy="17148906"/>
          </a:xfrm>
          <a:prstGeom prst="rect">
            <a:avLst/>
          </a:prstGeom>
        </p:spPr>
      </p:pic>
      <p:pic>
        <p:nvPicPr>
          <p:cNvPr id="11" name="Picture 10">
            <a:extLst>
              <a:ext uri="{FF2B5EF4-FFF2-40B4-BE49-F238E27FC236}">
                <a16:creationId xmlns:a16="http://schemas.microsoft.com/office/drawing/2014/main" id="{E0442202-7A2F-CDCF-6D4B-E1AE364D9E01}"/>
              </a:ext>
            </a:extLst>
          </p:cNvPr>
          <p:cNvPicPr>
            <a:picLocks noChangeAspect="1"/>
          </p:cNvPicPr>
          <p:nvPr/>
        </p:nvPicPr>
        <p:blipFill>
          <a:blip r:embed="rId4"/>
          <a:srcRect l="34458" t="20465" r="26311" b="19280"/>
          <a:stretch>
            <a:fillRect/>
          </a:stretch>
        </p:blipFill>
        <p:spPr>
          <a:xfrm>
            <a:off x="442437" y="3311958"/>
            <a:ext cx="4230269" cy="4230269"/>
          </a:xfrm>
          <a:prstGeom prst="ellipse">
            <a:avLst/>
          </a:prstGeom>
        </p:spPr>
      </p:pic>
      <p:sp>
        <p:nvSpPr>
          <p:cNvPr id="2" name="object 5">
            <a:extLst>
              <a:ext uri="{FF2B5EF4-FFF2-40B4-BE49-F238E27FC236}">
                <a16:creationId xmlns:a16="http://schemas.microsoft.com/office/drawing/2014/main" id="{09222F82-C58C-FEA5-8A0D-B0D8F6AC4D73}"/>
              </a:ext>
            </a:extLst>
          </p:cNvPr>
          <p:cNvSpPr txBox="1"/>
          <p:nvPr/>
        </p:nvSpPr>
        <p:spPr>
          <a:xfrm>
            <a:off x="441395" y="367492"/>
            <a:ext cx="3902005" cy="1132874"/>
          </a:xfrm>
          <a:prstGeom prst="rect">
            <a:avLst/>
          </a:prstGeom>
          <a:solidFill>
            <a:srgbClr val="FFFFFF">
              <a:alpha val="36997"/>
            </a:srgbClr>
          </a:solidFill>
        </p:spPr>
        <p:txBody>
          <a:bodyPr vert="horz" wrap="square" lIns="0" tIns="294005" rIns="0" bIns="0" rtlCol="0">
            <a:spAutoFit/>
          </a:bodyPr>
          <a:lstStyle/>
          <a:p>
            <a:pPr marL="334645" marR="327025" indent="71120">
              <a:lnSpc>
                <a:spcPct val="115599"/>
              </a:lnSpc>
              <a:spcBef>
                <a:spcPts val="2315"/>
              </a:spcBef>
            </a:pPr>
            <a:r>
              <a:rPr sz="2400" b="1" dirty="0">
                <a:solidFill>
                  <a:schemeClr val="bg2">
                    <a:lumMod val="50000"/>
                  </a:schemeClr>
                </a:solidFill>
                <a:latin typeface="Poppins"/>
                <a:cs typeface="Poppins"/>
              </a:rPr>
              <a:t>SPACE</a:t>
            </a:r>
            <a:r>
              <a:rPr sz="2400" b="1" spc="-70" dirty="0">
                <a:solidFill>
                  <a:schemeClr val="bg2">
                    <a:lumMod val="50000"/>
                  </a:schemeClr>
                </a:solidFill>
                <a:latin typeface="Poppins"/>
                <a:cs typeface="Poppins"/>
              </a:rPr>
              <a:t> </a:t>
            </a:r>
            <a:r>
              <a:rPr sz="2400" b="1" dirty="0">
                <a:solidFill>
                  <a:schemeClr val="bg2">
                    <a:lumMod val="50000"/>
                  </a:schemeClr>
                </a:solidFill>
                <a:latin typeface="Poppins"/>
                <a:cs typeface="Poppins"/>
              </a:rPr>
              <a:t>FOR</a:t>
            </a:r>
            <a:r>
              <a:rPr sz="2400" b="1" spc="-70" dirty="0">
                <a:solidFill>
                  <a:schemeClr val="bg2">
                    <a:lumMod val="50000"/>
                  </a:schemeClr>
                </a:solidFill>
                <a:latin typeface="Poppins"/>
                <a:cs typeface="Poppins"/>
              </a:rPr>
              <a:t> </a:t>
            </a:r>
            <a:r>
              <a:rPr lang="en-GB" sz="2400" b="1" spc="-70" dirty="0">
                <a:solidFill>
                  <a:schemeClr val="bg2">
                    <a:lumMod val="50000"/>
                  </a:schemeClr>
                </a:solidFill>
                <a:latin typeface="Poppins"/>
                <a:cs typeface="Poppins"/>
              </a:rPr>
              <a:t>YOUR LOGO </a:t>
            </a:r>
            <a:r>
              <a:rPr sz="2400" b="1" spc="-20" dirty="0">
                <a:solidFill>
                  <a:schemeClr val="bg2">
                    <a:lumMod val="50000"/>
                  </a:schemeClr>
                </a:solidFill>
                <a:latin typeface="Poppins"/>
                <a:cs typeface="Poppins"/>
              </a:rPr>
              <a:t>HERE</a:t>
            </a:r>
            <a:endParaRPr sz="2400" dirty="0">
              <a:solidFill>
                <a:schemeClr val="bg2">
                  <a:lumMod val="50000"/>
                </a:schemeClr>
              </a:solidFill>
              <a:latin typeface="Poppins"/>
              <a:cs typeface="Poppins"/>
            </a:endParaRPr>
          </a:p>
        </p:txBody>
      </p:sp>
    </p:spTree>
    <p:extLst>
      <p:ext uri="{BB962C8B-B14F-4D97-AF65-F5344CB8AC3E}">
        <p14:creationId xmlns:p14="http://schemas.microsoft.com/office/powerpoint/2010/main" val="3361529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2217E-F2D3-778C-356A-1F5952A7923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C292BB9-B5CA-A356-2349-F1901B826332}"/>
              </a:ext>
            </a:extLst>
          </p:cNvPr>
          <p:cNvPicPr>
            <a:picLocks noChangeAspect="1"/>
          </p:cNvPicPr>
          <p:nvPr/>
        </p:nvPicPr>
        <p:blipFill>
          <a:blip r:embed="rId3"/>
          <a:srcRect/>
          <a:stretch/>
        </p:blipFill>
        <p:spPr>
          <a:xfrm>
            <a:off x="3327" y="-1161"/>
            <a:ext cx="13709344" cy="17148906"/>
          </a:xfrm>
          <a:prstGeom prst="rect">
            <a:avLst/>
          </a:prstGeom>
        </p:spPr>
      </p:pic>
      <p:pic>
        <p:nvPicPr>
          <p:cNvPr id="11" name="Picture 10">
            <a:extLst>
              <a:ext uri="{FF2B5EF4-FFF2-40B4-BE49-F238E27FC236}">
                <a16:creationId xmlns:a16="http://schemas.microsoft.com/office/drawing/2014/main" id="{5D45F42A-5DA2-6CB4-35DC-5DCE2BD5AC75}"/>
              </a:ext>
            </a:extLst>
          </p:cNvPr>
          <p:cNvPicPr>
            <a:picLocks noChangeAspect="1"/>
          </p:cNvPicPr>
          <p:nvPr/>
        </p:nvPicPr>
        <p:blipFill>
          <a:blip r:embed="rId4"/>
          <a:srcRect l="15010" r="28970" b="13961"/>
          <a:stretch>
            <a:fillRect/>
          </a:stretch>
        </p:blipFill>
        <p:spPr>
          <a:xfrm>
            <a:off x="-1502229" y="1367292"/>
            <a:ext cx="9492214" cy="9492214"/>
          </a:xfrm>
          <a:prstGeom prst="ellipse">
            <a:avLst/>
          </a:prstGeom>
        </p:spPr>
      </p:pic>
      <p:sp>
        <p:nvSpPr>
          <p:cNvPr id="4" name="object 5">
            <a:extLst>
              <a:ext uri="{FF2B5EF4-FFF2-40B4-BE49-F238E27FC236}">
                <a16:creationId xmlns:a16="http://schemas.microsoft.com/office/drawing/2014/main" id="{7B6DE78A-2C91-7BCF-3CE3-42872A5A107A}"/>
              </a:ext>
            </a:extLst>
          </p:cNvPr>
          <p:cNvSpPr txBox="1"/>
          <p:nvPr/>
        </p:nvSpPr>
        <p:spPr>
          <a:xfrm>
            <a:off x="441395" y="367492"/>
            <a:ext cx="3902005" cy="1132874"/>
          </a:xfrm>
          <a:prstGeom prst="rect">
            <a:avLst/>
          </a:prstGeom>
          <a:solidFill>
            <a:srgbClr val="FFFFFF">
              <a:alpha val="36997"/>
            </a:srgbClr>
          </a:solidFill>
        </p:spPr>
        <p:txBody>
          <a:bodyPr vert="horz" wrap="square" lIns="0" tIns="294005" rIns="0" bIns="0" rtlCol="0">
            <a:spAutoFit/>
          </a:bodyPr>
          <a:lstStyle/>
          <a:p>
            <a:pPr marL="334645" marR="327025" indent="71120">
              <a:lnSpc>
                <a:spcPct val="115599"/>
              </a:lnSpc>
              <a:spcBef>
                <a:spcPts val="2315"/>
              </a:spcBef>
            </a:pPr>
            <a:r>
              <a:rPr sz="2400" b="1" dirty="0">
                <a:solidFill>
                  <a:schemeClr val="bg2">
                    <a:lumMod val="50000"/>
                  </a:schemeClr>
                </a:solidFill>
                <a:latin typeface="Poppins"/>
                <a:cs typeface="Poppins"/>
              </a:rPr>
              <a:t>SPACE</a:t>
            </a:r>
            <a:r>
              <a:rPr sz="2400" b="1" spc="-70" dirty="0">
                <a:solidFill>
                  <a:schemeClr val="bg2">
                    <a:lumMod val="50000"/>
                  </a:schemeClr>
                </a:solidFill>
                <a:latin typeface="Poppins"/>
                <a:cs typeface="Poppins"/>
              </a:rPr>
              <a:t> </a:t>
            </a:r>
            <a:r>
              <a:rPr sz="2400" b="1" dirty="0">
                <a:solidFill>
                  <a:schemeClr val="bg2">
                    <a:lumMod val="50000"/>
                  </a:schemeClr>
                </a:solidFill>
                <a:latin typeface="Poppins"/>
                <a:cs typeface="Poppins"/>
              </a:rPr>
              <a:t>FOR</a:t>
            </a:r>
            <a:r>
              <a:rPr sz="2400" b="1" spc="-70" dirty="0">
                <a:solidFill>
                  <a:schemeClr val="bg2">
                    <a:lumMod val="50000"/>
                  </a:schemeClr>
                </a:solidFill>
                <a:latin typeface="Poppins"/>
                <a:cs typeface="Poppins"/>
              </a:rPr>
              <a:t> </a:t>
            </a:r>
            <a:r>
              <a:rPr lang="en-GB" sz="2400" b="1" spc="-70" dirty="0">
                <a:solidFill>
                  <a:schemeClr val="bg2">
                    <a:lumMod val="50000"/>
                  </a:schemeClr>
                </a:solidFill>
                <a:latin typeface="Poppins"/>
                <a:cs typeface="Poppins"/>
              </a:rPr>
              <a:t>YOUR LOGO </a:t>
            </a:r>
            <a:r>
              <a:rPr sz="2400" b="1" spc="-20" dirty="0">
                <a:solidFill>
                  <a:schemeClr val="bg2">
                    <a:lumMod val="50000"/>
                  </a:schemeClr>
                </a:solidFill>
                <a:latin typeface="Poppins"/>
                <a:cs typeface="Poppins"/>
              </a:rPr>
              <a:t>HERE</a:t>
            </a:r>
            <a:endParaRPr sz="2400" dirty="0">
              <a:solidFill>
                <a:schemeClr val="bg2">
                  <a:lumMod val="50000"/>
                </a:schemeClr>
              </a:solidFill>
              <a:latin typeface="Poppins"/>
              <a:cs typeface="Poppins"/>
            </a:endParaRPr>
          </a:p>
        </p:txBody>
      </p:sp>
    </p:spTree>
    <p:extLst>
      <p:ext uri="{BB962C8B-B14F-4D97-AF65-F5344CB8AC3E}">
        <p14:creationId xmlns:p14="http://schemas.microsoft.com/office/powerpoint/2010/main" val="142895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2734A-6AF7-1D7F-B362-9A7D94FA634A}"/>
            </a:ext>
          </a:extLst>
        </p:cNvPr>
        <p:cNvGrpSpPr/>
        <p:nvPr/>
      </p:nvGrpSpPr>
      <p:grpSpPr>
        <a:xfrm>
          <a:off x="0" y="0"/>
          <a:ext cx="0" cy="0"/>
          <a:chOff x="0" y="0"/>
          <a:chExt cx="0" cy="0"/>
        </a:xfrm>
      </p:grpSpPr>
      <p:sp>
        <p:nvSpPr>
          <p:cNvPr id="8" name="object 5">
            <a:extLst>
              <a:ext uri="{FF2B5EF4-FFF2-40B4-BE49-F238E27FC236}">
                <a16:creationId xmlns:a16="http://schemas.microsoft.com/office/drawing/2014/main" id="{E8A9F002-EF89-96B5-38E6-3AB314E22CDE}"/>
              </a:ext>
            </a:extLst>
          </p:cNvPr>
          <p:cNvSpPr txBox="1"/>
          <p:nvPr/>
        </p:nvSpPr>
        <p:spPr>
          <a:xfrm>
            <a:off x="9790409" y="749661"/>
            <a:ext cx="3061335" cy="1612900"/>
          </a:xfrm>
          <a:prstGeom prst="rect">
            <a:avLst/>
          </a:prstGeom>
          <a:solidFill>
            <a:srgbClr val="FFFFFF">
              <a:alpha val="36997"/>
            </a:srgbClr>
          </a:solidFill>
        </p:spPr>
        <p:txBody>
          <a:bodyPr vert="horz" wrap="square" lIns="0" tIns="294005" rIns="0" bIns="0" rtlCol="0">
            <a:spAutoFit/>
          </a:bodyPr>
          <a:lstStyle/>
          <a:p>
            <a:pPr marL="334645" marR="327025" indent="71120">
              <a:lnSpc>
                <a:spcPct val="115599"/>
              </a:lnSpc>
              <a:spcBef>
                <a:spcPts val="2315"/>
              </a:spcBef>
            </a:pPr>
            <a:r>
              <a:rPr sz="2400" b="1">
                <a:solidFill>
                  <a:srgbClr val="FFFFFF"/>
                </a:solidFill>
                <a:latin typeface="Poppins"/>
                <a:cs typeface="Poppins"/>
              </a:rPr>
              <a:t>SPACE</a:t>
            </a:r>
            <a:r>
              <a:rPr sz="2400" b="1" spc="-70">
                <a:solidFill>
                  <a:srgbClr val="FFFFFF"/>
                </a:solidFill>
                <a:latin typeface="Poppins"/>
                <a:cs typeface="Poppins"/>
              </a:rPr>
              <a:t> </a:t>
            </a:r>
            <a:r>
              <a:rPr sz="2400" b="1">
                <a:solidFill>
                  <a:srgbClr val="FFFFFF"/>
                </a:solidFill>
                <a:latin typeface="Poppins"/>
                <a:cs typeface="Poppins"/>
              </a:rPr>
              <a:t>FOR</a:t>
            </a:r>
            <a:r>
              <a:rPr sz="2400" b="1" spc="-70">
                <a:solidFill>
                  <a:srgbClr val="FFFFFF"/>
                </a:solidFill>
                <a:latin typeface="Poppins"/>
                <a:cs typeface="Poppins"/>
              </a:rPr>
              <a:t> </a:t>
            </a:r>
            <a:r>
              <a:rPr sz="2400" b="1" spc="-25">
                <a:solidFill>
                  <a:srgbClr val="FFFFFF"/>
                </a:solidFill>
                <a:latin typeface="Poppins"/>
                <a:cs typeface="Poppins"/>
              </a:rPr>
              <a:t>LSP </a:t>
            </a:r>
            <a:r>
              <a:rPr sz="2400" b="1">
                <a:solidFill>
                  <a:srgbClr val="FFFFFF"/>
                </a:solidFill>
                <a:latin typeface="Poppins"/>
                <a:cs typeface="Poppins"/>
              </a:rPr>
              <a:t>NGB</a:t>
            </a:r>
            <a:r>
              <a:rPr sz="2400" b="1" spc="-65">
                <a:solidFill>
                  <a:srgbClr val="FFFFFF"/>
                </a:solidFill>
                <a:latin typeface="Poppins"/>
                <a:cs typeface="Poppins"/>
              </a:rPr>
              <a:t> </a:t>
            </a:r>
            <a:r>
              <a:rPr sz="2400" b="1">
                <a:solidFill>
                  <a:srgbClr val="FFFFFF"/>
                </a:solidFill>
                <a:latin typeface="Poppins"/>
                <a:cs typeface="Poppins"/>
              </a:rPr>
              <a:t>LOGO</a:t>
            </a:r>
            <a:r>
              <a:rPr sz="2400" b="1" spc="-65">
                <a:solidFill>
                  <a:srgbClr val="FFFFFF"/>
                </a:solidFill>
                <a:latin typeface="Poppins"/>
                <a:cs typeface="Poppins"/>
              </a:rPr>
              <a:t> </a:t>
            </a:r>
            <a:r>
              <a:rPr sz="2400" b="1" spc="-20">
                <a:solidFill>
                  <a:srgbClr val="FFFFFF"/>
                </a:solidFill>
                <a:latin typeface="Poppins"/>
                <a:cs typeface="Poppins"/>
              </a:rPr>
              <a:t>HERE</a:t>
            </a:r>
            <a:endParaRPr sz="2400">
              <a:latin typeface="Poppins"/>
              <a:cs typeface="Poppins"/>
            </a:endParaRPr>
          </a:p>
        </p:txBody>
      </p:sp>
      <p:pic>
        <p:nvPicPr>
          <p:cNvPr id="11" name="Picture 10">
            <a:extLst>
              <a:ext uri="{FF2B5EF4-FFF2-40B4-BE49-F238E27FC236}">
                <a16:creationId xmlns:a16="http://schemas.microsoft.com/office/drawing/2014/main" id="{3D4B00DA-5235-6B1F-FF73-91472BB9182F}"/>
              </a:ext>
            </a:extLst>
          </p:cNvPr>
          <p:cNvPicPr>
            <a:picLocks noChangeAspect="1"/>
          </p:cNvPicPr>
          <p:nvPr/>
        </p:nvPicPr>
        <p:blipFill>
          <a:blip r:embed="rId3"/>
          <a:srcRect l="23920" t="-9984" r="18780" b="-32"/>
          <a:stretch>
            <a:fillRect/>
          </a:stretch>
        </p:blipFill>
        <p:spPr>
          <a:xfrm>
            <a:off x="0" y="0"/>
            <a:ext cx="13715999" cy="17146588"/>
          </a:xfrm>
          <a:prstGeom prst="rect">
            <a:avLst/>
          </a:prstGeom>
        </p:spPr>
      </p:pic>
      <p:pic>
        <p:nvPicPr>
          <p:cNvPr id="3" name="Picture 2" descr="A white background with black border&#10;&#10;AI-generated content may be incorrect.">
            <a:extLst>
              <a:ext uri="{FF2B5EF4-FFF2-40B4-BE49-F238E27FC236}">
                <a16:creationId xmlns:a16="http://schemas.microsoft.com/office/drawing/2014/main" id="{8607B995-0532-9A37-A167-E88124F6BFC2}"/>
              </a:ext>
            </a:extLst>
          </p:cNvPr>
          <p:cNvPicPr>
            <a:picLocks noChangeAspect="1"/>
          </p:cNvPicPr>
          <p:nvPr/>
        </p:nvPicPr>
        <p:blipFill>
          <a:blip r:embed="rId4"/>
          <a:srcRect l="-122" r="34" b="7143"/>
          <a:stretch>
            <a:fillRect/>
          </a:stretch>
        </p:blipFill>
        <p:spPr>
          <a:xfrm>
            <a:off x="-16777" y="-187773"/>
            <a:ext cx="13726922" cy="1748812"/>
          </a:xfrm>
          <a:prstGeom prst="rect">
            <a:avLst/>
          </a:prstGeom>
        </p:spPr>
      </p:pic>
      <p:sp>
        <p:nvSpPr>
          <p:cNvPr id="2" name="object 5">
            <a:extLst>
              <a:ext uri="{FF2B5EF4-FFF2-40B4-BE49-F238E27FC236}">
                <a16:creationId xmlns:a16="http://schemas.microsoft.com/office/drawing/2014/main" id="{65900025-47AA-F583-EF3D-6B3F7DE6BA35}"/>
              </a:ext>
            </a:extLst>
          </p:cNvPr>
          <p:cNvSpPr txBox="1"/>
          <p:nvPr/>
        </p:nvSpPr>
        <p:spPr>
          <a:xfrm>
            <a:off x="441395" y="367492"/>
            <a:ext cx="3902005" cy="1132874"/>
          </a:xfrm>
          <a:prstGeom prst="rect">
            <a:avLst/>
          </a:prstGeom>
          <a:solidFill>
            <a:srgbClr val="FFFFFF">
              <a:alpha val="36997"/>
            </a:srgbClr>
          </a:solidFill>
        </p:spPr>
        <p:txBody>
          <a:bodyPr vert="horz" wrap="square" lIns="0" tIns="294005" rIns="0" bIns="0" rtlCol="0">
            <a:spAutoFit/>
          </a:bodyPr>
          <a:lstStyle/>
          <a:p>
            <a:pPr marL="334645" marR="327025" indent="71120">
              <a:lnSpc>
                <a:spcPct val="115599"/>
              </a:lnSpc>
              <a:spcBef>
                <a:spcPts val="2315"/>
              </a:spcBef>
            </a:pPr>
            <a:r>
              <a:rPr sz="2400" b="1" dirty="0">
                <a:solidFill>
                  <a:schemeClr val="bg2">
                    <a:lumMod val="50000"/>
                  </a:schemeClr>
                </a:solidFill>
                <a:latin typeface="Poppins"/>
                <a:cs typeface="Poppins"/>
              </a:rPr>
              <a:t>SPACE</a:t>
            </a:r>
            <a:r>
              <a:rPr sz="2400" b="1" spc="-70" dirty="0">
                <a:solidFill>
                  <a:schemeClr val="bg2">
                    <a:lumMod val="50000"/>
                  </a:schemeClr>
                </a:solidFill>
                <a:latin typeface="Poppins"/>
                <a:cs typeface="Poppins"/>
              </a:rPr>
              <a:t> </a:t>
            </a:r>
            <a:r>
              <a:rPr sz="2400" b="1" dirty="0">
                <a:solidFill>
                  <a:schemeClr val="bg2">
                    <a:lumMod val="50000"/>
                  </a:schemeClr>
                </a:solidFill>
                <a:latin typeface="Poppins"/>
                <a:cs typeface="Poppins"/>
              </a:rPr>
              <a:t>FOR</a:t>
            </a:r>
            <a:r>
              <a:rPr sz="2400" b="1" spc="-70" dirty="0">
                <a:solidFill>
                  <a:schemeClr val="bg2">
                    <a:lumMod val="50000"/>
                  </a:schemeClr>
                </a:solidFill>
                <a:latin typeface="Poppins"/>
                <a:cs typeface="Poppins"/>
              </a:rPr>
              <a:t> </a:t>
            </a:r>
            <a:r>
              <a:rPr lang="en-GB" sz="2400" b="1" spc="-70" dirty="0">
                <a:solidFill>
                  <a:schemeClr val="bg2">
                    <a:lumMod val="50000"/>
                  </a:schemeClr>
                </a:solidFill>
                <a:latin typeface="Poppins"/>
                <a:cs typeface="Poppins"/>
              </a:rPr>
              <a:t>YOUR LOGO </a:t>
            </a:r>
            <a:r>
              <a:rPr sz="2400" b="1" spc="-20" dirty="0">
                <a:solidFill>
                  <a:schemeClr val="bg2">
                    <a:lumMod val="50000"/>
                  </a:schemeClr>
                </a:solidFill>
                <a:latin typeface="Poppins"/>
                <a:cs typeface="Poppins"/>
              </a:rPr>
              <a:t>HERE</a:t>
            </a:r>
            <a:endParaRPr sz="2400" dirty="0">
              <a:solidFill>
                <a:schemeClr val="bg2">
                  <a:lumMod val="50000"/>
                </a:schemeClr>
              </a:solidFill>
              <a:latin typeface="Poppins"/>
              <a:cs typeface="Poppins"/>
            </a:endParaRPr>
          </a:p>
        </p:txBody>
      </p:sp>
    </p:spTree>
    <p:extLst>
      <p:ext uri="{BB962C8B-B14F-4D97-AF65-F5344CB8AC3E}">
        <p14:creationId xmlns:p14="http://schemas.microsoft.com/office/powerpoint/2010/main" val="3361682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BF65E-1E2F-0F21-59F3-03BA2D13854F}"/>
            </a:ext>
          </a:extLst>
        </p:cNvPr>
        <p:cNvGrpSpPr/>
        <p:nvPr/>
      </p:nvGrpSpPr>
      <p:grpSpPr>
        <a:xfrm>
          <a:off x="0" y="0"/>
          <a:ext cx="0" cy="0"/>
          <a:chOff x="0" y="0"/>
          <a:chExt cx="0" cy="0"/>
        </a:xfrm>
      </p:grpSpPr>
      <p:pic>
        <p:nvPicPr>
          <p:cNvPr id="2" name="Picture 1" descr="A black and green background with white text&#10;&#10;AI-generated content may be incorrect.">
            <a:extLst>
              <a:ext uri="{FF2B5EF4-FFF2-40B4-BE49-F238E27FC236}">
                <a16:creationId xmlns:a16="http://schemas.microsoft.com/office/drawing/2014/main" id="{DA3B5F06-AA72-1D29-0592-D47149CE6BAE}"/>
              </a:ext>
            </a:extLst>
          </p:cNvPr>
          <p:cNvPicPr>
            <a:picLocks noChangeAspect="1"/>
          </p:cNvPicPr>
          <p:nvPr/>
        </p:nvPicPr>
        <p:blipFill>
          <a:blip r:embed="rId3"/>
          <a:srcRect l="-32"/>
          <a:stretch>
            <a:fillRect/>
          </a:stretch>
        </p:blipFill>
        <p:spPr>
          <a:xfrm>
            <a:off x="-9059" y="-1161"/>
            <a:ext cx="13720565" cy="17149064"/>
          </a:xfrm>
          <a:prstGeom prst="rect">
            <a:avLst/>
          </a:prstGeom>
        </p:spPr>
      </p:pic>
      <p:sp>
        <p:nvSpPr>
          <p:cNvPr id="3" name="object 5">
            <a:extLst>
              <a:ext uri="{FF2B5EF4-FFF2-40B4-BE49-F238E27FC236}">
                <a16:creationId xmlns:a16="http://schemas.microsoft.com/office/drawing/2014/main" id="{09AAD7EB-D74A-5D61-958F-0E6138B2152B}"/>
              </a:ext>
            </a:extLst>
          </p:cNvPr>
          <p:cNvSpPr txBox="1"/>
          <p:nvPr/>
        </p:nvSpPr>
        <p:spPr>
          <a:xfrm>
            <a:off x="368445" y="221577"/>
            <a:ext cx="3061335" cy="1561325"/>
          </a:xfrm>
          <a:prstGeom prst="rect">
            <a:avLst/>
          </a:prstGeom>
          <a:solidFill>
            <a:srgbClr val="FFFFFF">
              <a:alpha val="36997"/>
            </a:srgbClr>
          </a:solidFill>
        </p:spPr>
        <p:txBody>
          <a:bodyPr vert="horz" wrap="square" lIns="0" tIns="294005" rIns="0" bIns="0" rtlCol="0">
            <a:spAutoFit/>
          </a:bodyPr>
          <a:lstStyle/>
          <a:p>
            <a:pPr marL="334645" marR="327025" indent="71120">
              <a:lnSpc>
                <a:spcPct val="115599"/>
              </a:lnSpc>
              <a:spcBef>
                <a:spcPts val="2315"/>
              </a:spcBef>
            </a:pPr>
            <a:r>
              <a:rPr sz="2400" b="1" dirty="0">
                <a:solidFill>
                  <a:schemeClr val="bg2">
                    <a:lumMod val="50000"/>
                  </a:schemeClr>
                </a:solidFill>
                <a:latin typeface="Poppins"/>
                <a:cs typeface="Poppins"/>
              </a:rPr>
              <a:t>SPACE</a:t>
            </a:r>
            <a:r>
              <a:rPr sz="2400" b="1" spc="-70" dirty="0">
                <a:solidFill>
                  <a:schemeClr val="bg2">
                    <a:lumMod val="50000"/>
                  </a:schemeClr>
                </a:solidFill>
                <a:latin typeface="Poppins"/>
                <a:cs typeface="Poppins"/>
              </a:rPr>
              <a:t> </a:t>
            </a:r>
            <a:r>
              <a:rPr sz="2400" b="1" dirty="0">
                <a:solidFill>
                  <a:schemeClr val="bg2">
                    <a:lumMod val="50000"/>
                  </a:schemeClr>
                </a:solidFill>
                <a:latin typeface="Poppins"/>
                <a:cs typeface="Poppins"/>
              </a:rPr>
              <a:t>FOR</a:t>
            </a:r>
            <a:r>
              <a:rPr sz="2400" b="1" spc="-70" dirty="0">
                <a:solidFill>
                  <a:schemeClr val="bg2">
                    <a:lumMod val="50000"/>
                  </a:schemeClr>
                </a:solidFill>
                <a:latin typeface="Poppins"/>
                <a:cs typeface="Poppins"/>
              </a:rPr>
              <a:t> </a:t>
            </a:r>
            <a:r>
              <a:rPr lang="en-GB" sz="2400" b="1" spc="-25" dirty="0">
                <a:solidFill>
                  <a:schemeClr val="bg2">
                    <a:lumMod val="50000"/>
                  </a:schemeClr>
                </a:solidFill>
                <a:latin typeface="Poppins"/>
                <a:cs typeface="Poppins"/>
              </a:rPr>
              <a:t>YOUR LOGO </a:t>
            </a:r>
            <a:r>
              <a:rPr sz="2400" b="1" spc="-20" dirty="0">
                <a:solidFill>
                  <a:schemeClr val="bg2">
                    <a:lumMod val="50000"/>
                  </a:schemeClr>
                </a:solidFill>
                <a:latin typeface="Poppins"/>
                <a:cs typeface="Poppins"/>
              </a:rPr>
              <a:t>HERE</a:t>
            </a:r>
            <a:endParaRPr sz="2400" dirty="0">
              <a:solidFill>
                <a:schemeClr val="bg2">
                  <a:lumMod val="50000"/>
                </a:schemeClr>
              </a:solidFill>
              <a:latin typeface="Poppins"/>
              <a:cs typeface="Poppins"/>
            </a:endParaRPr>
          </a:p>
        </p:txBody>
      </p:sp>
      <p:sp>
        <p:nvSpPr>
          <p:cNvPr id="4" name="TextBox 3">
            <a:extLst>
              <a:ext uri="{FF2B5EF4-FFF2-40B4-BE49-F238E27FC236}">
                <a16:creationId xmlns:a16="http://schemas.microsoft.com/office/drawing/2014/main" id="{371632D2-C4E9-CF1C-2184-78B0BF359C44}"/>
              </a:ext>
            </a:extLst>
          </p:cNvPr>
          <p:cNvSpPr txBox="1"/>
          <p:nvPr/>
        </p:nvSpPr>
        <p:spPr>
          <a:xfrm>
            <a:off x="-41460" y="10859506"/>
            <a:ext cx="14166347" cy="784830"/>
          </a:xfrm>
          <a:prstGeom prst="rect">
            <a:avLst/>
          </a:prstGeom>
          <a:noFill/>
        </p:spPr>
        <p:txBody>
          <a:bodyPr wrap="square" rtlCol="0">
            <a:spAutoFit/>
          </a:bodyPr>
          <a:lstStyle/>
          <a:p>
            <a:r>
              <a:rPr lang="en-IE" sz="2250" b="1"/>
              <a:t>Space for editable text goes here.</a:t>
            </a:r>
            <a:endParaRPr lang="en-IE" sz="2250"/>
          </a:p>
          <a:p>
            <a:endParaRPr lang="en-US" sz="2250"/>
          </a:p>
        </p:txBody>
      </p:sp>
      <p:pic>
        <p:nvPicPr>
          <p:cNvPr id="11" name="Picture 10">
            <a:extLst>
              <a:ext uri="{FF2B5EF4-FFF2-40B4-BE49-F238E27FC236}">
                <a16:creationId xmlns:a16="http://schemas.microsoft.com/office/drawing/2014/main" id="{B701F58A-A4EE-87D6-F859-F963333C0145}"/>
              </a:ext>
            </a:extLst>
          </p:cNvPr>
          <p:cNvPicPr>
            <a:picLocks noChangeAspect="1"/>
          </p:cNvPicPr>
          <p:nvPr/>
        </p:nvPicPr>
        <p:blipFill>
          <a:blip r:embed="rId4"/>
          <a:srcRect l="15131" r="28395" b="13264"/>
          <a:stretch>
            <a:fillRect/>
          </a:stretch>
        </p:blipFill>
        <p:spPr>
          <a:xfrm>
            <a:off x="-1502229" y="1367292"/>
            <a:ext cx="9492214" cy="9492214"/>
          </a:xfrm>
          <a:prstGeom prst="ellipse">
            <a:avLst/>
          </a:prstGeom>
        </p:spPr>
      </p:pic>
    </p:spTree>
    <p:extLst>
      <p:ext uri="{BB962C8B-B14F-4D97-AF65-F5344CB8AC3E}">
        <p14:creationId xmlns:p14="http://schemas.microsoft.com/office/powerpoint/2010/main" val="2169293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0E06E-F0C4-9AEE-7DE0-D3FBAE8A356F}"/>
            </a:ext>
          </a:extLst>
        </p:cNvPr>
        <p:cNvGrpSpPr/>
        <p:nvPr/>
      </p:nvGrpSpPr>
      <p:grpSpPr>
        <a:xfrm>
          <a:off x="0" y="0"/>
          <a:ext cx="0" cy="0"/>
          <a:chOff x="0" y="0"/>
          <a:chExt cx="0" cy="0"/>
        </a:xfrm>
      </p:grpSpPr>
      <p:sp>
        <p:nvSpPr>
          <p:cNvPr id="8" name="object 5">
            <a:extLst>
              <a:ext uri="{FF2B5EF4-FFF2-40B4-BE49-F238E27FC236}">
                <a16:creationId xmlns:a16="http://schemas.microsoft.com/office/drawing/2014/main" id="{AB1E4226-05A4-DF03-31DD-522D3E5F6577}"/>
              </a:ext>
            </a:extLst>
          </p:cNvPr>
          <p:cNvSpPr txBox="1"/>
          <p:nvPr/>
        </p:nvSpPr>
        <p:spPr>
          <a:xfrm>
            <a:off x="9790409" y="749661"/>
            <a:ext cx="3061335" cy="1612900"/>
          </a:xfrm>
          <a:prstGeom prst="rect">
            <a:avLst/>
          </a:prstGeom>
          <a:solidFill>
            <a:srgbClr val="FFFFFF">
              <a:alpha val="36997"/>
            </a:srgbClr>
          </a:solidFill>
        </p:spPr>
        <p:txBody>
          <a:bodyPr vert="horz" wrap="square" lIns="0" tIns="294005" rIns="0" bIns="0" rtlCol="0">
            <a:spAutoFit/>
          </a:bodyPr>
          <a:lstStyle/>
          <a:p>
            <a:pPr marL="334645" marR="327025" indent="71120">
              <a:lnSpc>
                <a:spcPct val="115599"/>
              </a:lnSpc>
              <a:spcBef>
                <a:spcPts val="2315"/>
              </a:spcBef>
            </a:pPr>
            <a:r>
              <a:rPr sz="2400" b="1">
                <a:solidFill>
                  <a:srgbClr val="FFFFFF"/>
                </a:solidFill>
                <a:latin typeface="Poppins"/>
                <a:cs typeface="Poppins"/>
              </a:rPr>
              <a:t>SPACE</a:t>
            </a:r>
            <a:r>
              <a:rPr sz="2400" b="1" spc="-70">
                <a:solidFill>
                  <a:srgbClr val="FFFFFF"/>
                </a:solidFill>
                <a:latin typeface="Poppins"/>
                <a:cs typeface="Poppins"/>
              </a:rPr>
              <a:t> </a:t>
            </a:r>
            <a:r>
              <a:rPr sz="2400" b="1">
                <a:solidFill>
                  <a:srgbClr val="FFFFFF"/>
                </a:solidFill>
                <a:latin typeface="Poppins"/>
                <a:cs typeface="Poppins"/>
              </a:rPr>
              <a:t>FOR</a:t>
            </a:r>
            <a:r>
              <a:rPr sz="2400" b="1" spc="-70">
                <a:solidFill>
                  <a:srgbClr val="FFFFFF"/>
                </a:solidFill>
                <a:latin typeface="Poppins"/>
                <a:cs typeface="Poppins"/>
              </a:rPr>
              <a:t> </a:t>
            </a:r>
            <a:r>
              <a:rPr sz="2400" b="1" spc="-25">
                <a:solidFill>
                  <a:srgbClr val="FFFFFF"/>
                </a:solidFill>
                <a:latin typeface="Poppins"/>
                <a:cs typeface="Poppins"/>
              </a:rPr>
              <a:t>LSP </a:t>
            </a:r>
            <a:r>
              <a:rPr sz="2400" b="1">
                <a:solidFill>
                  <a:srgbClr val="FFFFFF"/>
                </a:solidFill>
                <a:latin typeface="Poppins"/>
                <a:cs typeface="Poppins"/>
              </a:rPr>
              <a:t>NGB</a:t>
            </a:r>
            <a:r>
              <a:rPr sz="2400" b="1" spc="-65">
                <a:solidFill>
                  <a:srgbClr val="FFFFFF"/>
                </a:solidFill>
                <a:latin typeface="Poppins"/>
                <a:cs typeface="Poppins"/>
              </a:rPr>
              <a:t> </a:t>
            </a:r>
            <a:r>
              <a:rPr sz="2400" b="1">
                <a:solidFill>
                  <a:srgbClr val="FFFFFF"/>
                </a:solidFill>
                <a:latin typeface="Poppins"/>
                <a:cs typeface="Poppins"/>
              </a:rPr>
              <a:t>LOGO</a:t>
            </a:r>
            <a:r>
              <a:rPr sz="2400" b="1" spc="-65">
                <a:solidFill>
                  <a:srgbClr val="FFFFFF"/>
                </a:solidFill>
                <a:latin typeface="Poppins"/>
                <a:cs typeface="Poppins"/>
              </a:rPr>
              <a:t> </a:t>
            </a:r>
            <a:r>
              <a:rPr sz="2400" b="1" spc="-20">
                <a:solidFill>
                  <a:srgbClr val="FFFFFF"/>
                </a:solidFill>
                <a:latin typeface="Poppins"/>
                <a:cs typeface="Poppins"/>
              </a:rPr>
              <a:t>HERE</a:t>
            </a:r>
            <a:endParaRPr sz="2400">
              <a:latin typeface="Poppins"/>
              <a:cs typeface="Poppins"/>
            </a:endParaRPr>
          </a:p>
        </p:txBody>
      </p:sp>
      <p:pic>
        <p:nvPicPr>
          <p:cNvPr id="3" name="Picture 2">
            <a:extLst>
              <a:ext uri="{FF2B5EF4-FFF2-40B4-BE49-F238E27FC236}">
                <a16:creationId xmlns:a16="http://schemas.microsoft.com/office/drawing/2014/main" id="{29B8CDD2-32C5-AA92-8759-EA8BF499C0B3}"/>
              </a:ext>
            </a:extLst>
          </p:cNvPr>
          <p:cNvPicPr>
            <a:picLocks noChangeAspect="1"/>
          </p:cNvPicPr>
          <p:nvPr/>
        </p:nvPicPr>
        <p:blipFill>
          <a:blip r:embed="rId3"/>
          <a:srcRect l="26717" t="-11491" r="15200" b="-27"/>
          <a:stretch>
            <a:fillRect/>
          </a:stretch>
        </p:blipFill>
        <p:spPr>
          <a:xfrm>
            <a:off x="-36475" y="0"/>
            <a:ext cx="13715999" cy="17146588"/>
          </a:xfrm>
          <a:prstGeom prst="rect">
            <a:avLst/>
          </a:prstGeom>
        </p:spPr>
      </p:pic>
      <p:pic>
        <p:nvPicPr>
          <p:cNvPr id="2" name="Picture 1" descr="A black and green background with white text&#10;&#10;AI-generated content may be incorrect.">
            <a:extLst>
              <a:ext uri="{FF2B5EF4-FFF2-40B4-BE49-F238E27FC236}">
                <a16:creationId xmlns:a16="http://schemas.microsoft.com/office/drawing/2014/main" id="{65FC362B-2F4C-4044-9AAE-C40E618A9D46}"/>
              </a:ext>
            </a:extLst>
          </p:cNvPr>
          <p:cNvPicPr>
            <a:picLocks noChangeAspect="1"/>
          </p:cNvPicPr>
          <p:nvPr/>
        </p:nvPicPr>
        <p:blipFill>
          <a:blip r:embed="rId4"/>
          <a:srcRect l="-122" r="34" b="5229"/>
          <a:stretch>
            <a:fillRect/>
          </a:stretch>
        </p:blipFill>
        <p:spPr>
          <a:xfrm>
            <a:off x="-16777" y="4132"/>
            <a:ext cx="13726922" cy="1766832"/>
          </a:xfrm>
          <a:prstGeom prst="rect">
            <a:avLst/>
          </a:prstGeom>
        </p:spPr>
      </p:pic>
      <p:sp>
        <p:nvSpPr>
          <p:cNvPr id="6" name="object 5">
            <a:extLst>
              <a:ext uri="{FF2B5EF4-FFF2-40B4-BE49-F238E27FC236}">
                <a16:creationId xmlns:a16="http://schemas.microsoft.com/office/drawing/2014/main" id="{D4DBD89D-5790-7DFF-E5F8-D65B20895872}"/>
              </a:ext>
            </a:extLst>
          </p:cNvPr>
          <p:cNvSpPr txBox="1"/>
          <p:nvPr/>
        </p:nvSpPr>
        <p:spPr>
          <a:xfrm>
            <a:off x="368445" y="221577"/>
            <a:ext cx="3061335" cy="1561325"/>
          </a:xfrm>
          <a:prstGeom prst="rect">
            <a:avLst/>
          </a:prstGeom>
          <a:solidFill>
            <a:srgbClr val="FFFFFF">
              <a:alpha val="36997"/>
            </a:srgbClr>
          </a:solidFill>
        </p:spPr>
        <p:txBody>
          <a:bodyPr vert="horz" wrap="square" lIns="0" tIns="294005" rIns="0" bIns="0" rtlCol="0">
            <a:spAutoFit/>
          </a:bodyPr>
          <a:lstStyle/>
          <a:p>
            <a:pPr marL="334645" marR="327025" indent="71120">
              <a:lnSpc>
                <a:spcPct val="115599"/>
              </a:lnSpc>
              <a:spcBef>
                <a:spcPts val="2315"/>
              </a:spcBef>
            </a:pPr>
            <a:r>
              <a:rPr sz="2400" b="1" dirty="0">
                <a:solidFill>
                  <a:schemeClr val="bg2">
                    <a:lumMod val="50000"/>
                  </a:schemeClr>
                </a:solidFill>
                <a:latin typeface="Poppins"/>
                <a:cs typeface="Poppins"/>
              </a:rPr>
              <a:t>SPACE</a:t>
            </a:r>
            <a:r>
              <a:rPr sz="2400" b="1" spc="-70" dirty="0">
                <a:solidFill>
                  <a:schemeClr val="bg2">
                    <a:lumMod val="50000"/>
                  </a:schemeClr>
                </a:solidFill>
                <a:latin typeface="Poppins"/>
                <a:cs typeface="Poppins"/>
              </a:rPr>
              <a:t> </a:t>
            </a:r>
            <a:r>
              <a:rPr sz="2400" b="1" dirty="0">
                <a:solidFill>
                  <a:schemeClr val="bg2">
                    <a:lumMod val="50000"/>
                  </a:schemeClr>
                </a:solidFill>
                <a:latin typeface="Poppins"/>
                <a:cs typeface="Poppins"/>
              </a:rPr>
              <a:t>FOR</a:t>
            </a:r>
            <a:r>
              <a:rPr sz="2400" b="1" spc="-70" dirty="0">
                <a:solidFill>
                  <a:schemeClr val="bg2">
                    <a:lumMod val="50000"/>
                  </a:schemeClr>
                </a:solidFill>
                <a:latin typeface="Poppins"/>
                <a:cs typeface="Poppins"/>
              </a:rPr>
              <a:t> </a:t>
            </a:r>
            <a:r>
              <a:rPr lang="en-GB" sz="2400" b="1" spc="-25" dirty="0">
                <a:solidFill>
                  <a:schemeClr val="bg2">
                    <a:lumMod val="50000"/>
                  </a:schemeClr>
                </a:solidFill>
                <a:latin typeface="Poppins"/>
                <a:cs typeface="Poppins"/>
              </a:rPr>
              <a:t>YOUR LOGO </a:t>
            </a:r>
            <a:r>
              <a:rPr sz="2400" b="1" spc="-20" dirty="0">
                <a:solidFill>
                  <a:schemeClr val="bg2">
                    <a:lumMod val="50000"/>
                  </a:schemeClr>
                </a:solidFill>
                <a:latin typeface="Poppins"/>
                <a:cs typeface="Poppins"/>
              </a:rPr>
              <a:t>HERE</a:t>
            </a:r>
            <a:endParaRPr sz="2400" dirty="0">
              <a:solidFill>
                <a:schemeClr val="bg2">
                  <a:lumMod val="50000"/>
                </a:schemeClr>
              </a:solidFill>
              <a:latin typeface="Poppins"/>
              <a:cs typeface="Poppins"/>
            </a:endParaRPr>
          </a:p>
        </p:txBody>
      </p:sp>
    </p:spTree>
    <p:extLst>
      <p:ext uri="{BB962C8B-B14F-4D97-AF65-F5344CB8AC3E}">
        <p14:creationId xmlns:p14="http://schemas.microsoft.com/office/powerpoint/2010/main" val="240895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1B3BB-2CE7-0C2C-37A8-35D4457DCD56}"/>
            </a:ext>
          </a:extLst>
        </p:cNvPr>
        <p:cNvGrpSpPr/>
        <p:nvPr/>
      </p:nvGrpSpPr>
      <p:grpSpPr>
        <a:xfrm>
          <a:off x="0" y="0"/>
          <a:ext cx="0" cy="0"/>
          <a:chOff x="0" y="0"/>
          <a:chExt cx="0" cy="0"/>
        </a:xfrm>
      </p:grpSpPr>
      <p:pic>
        <p:nvPicPr>
          <p:cNvPr id="10" name="Picture 9" descr="A black and pink background with white text&#10;&#10;AI-generated content may be incorrect.">
            <a:extLst>
              <a:ext uri="{FF2B5EF4-FFF2-40B4-BE49-F238E27FC236}">
                <a16:creationId xmlns:a16="http://schemas.microsoft.com/office/drawing/2014/main" id="{90D626A4-49F3-0DE7-0F8D-15C54FB91645}"/>
              </a:ext>
            </a:extLst>
          </p:cNvPr>
          <p:cNvPicPr>
            <a:picLocks noChangeAspect="1"/>
          </p:cNvPicPr>
          <p:nvPr/>
        </p:nvPicPr>
        <p:blipFill>
          <a:blip r:embed="rId3"/>
          <a:srcRect/>
          <a:stretch/>
        </p:blipFill>
        <p:spPr>
          <a:xfrm>
            <a:off x="0" y="-1161"/>
            <a:ext cx="13715998" cy="17148907"/>
          </a:xfrm>
          <a:prstGeom prst="rect">
            <a:avLst/>
          </a:prstGeom>
        </p:spPr>
      </p:pic>
      <p:sp>
        <p:nvSpPr>
          <p:cNvPr id="4" name="TextBox 3">
            <a:extLst>
              <a:ext uri="{FF2B5EF4-FFF2-40B4-BE49-F238E27FC236}">
                <a16:creationId xmlns:a16="http://schemas.microsoft.com/office/drawing/2014/main" id="{87586019-0454-CE74-DDED-7BF431D642FE}"/>
              </a:ext>
            </a:extLst>
          </p:cNvPr>
          <p:cNvSpPr txBox="1"/>
          <p:nvPr/>
        </p:nvSpPr>
        <p:spPr>
          <a:xfrm>
            <a:off x="-41460" y="10859506"/>
            <a:ext cx="14166347" cy="784830"/>
          </a:xfrm>
          <a:prstGeom prst="rect">
            <a:avLst/>
          </a:prstGeom>
          <a:noFill/>
        </p:spPr>
        <p:txBody>
          <a:bodyPr wrap="square" rtlCol="0">
            <a:spAutoFit/>
          </a:bodyPr>
          <a:lstStyle/>
          <a:p>
            <a:r>
              <a:rPr lang="en-IE" sz="2250" b="1"/>
              <a:t>Space for editable text goes here.</a:t>
            </a:r>
            <a:endParaRPr lang="en-IE" sz="2250"/>
          </a:p>
          <a:p>
            <a:endParaRPr lang="en-US" sz="2250"/>
          </a:p>
        </p:txBody>
      </p:sp>
      <p:pic>
        <p:nvPicPr>
          <p:cNvPr id="11" name="Picture 10">
            <a:extLst>
              <a:ext uri="{FF2B5EF4-FFF2-40B4-BE49-F238E27FC236}">
                <a16:creationId xmlns:a16="http://schemas.microsoft.com/office/drawing/2014/main" id="{6D6BEF66-3337-2554-133B-70197E93BC82}"/>
              </a:ext>
            </a:extLst>
          </p:cNvPr>
          <p:cNvPicPr>
            <a:picLocks noChangeAspect="1"/>
          </p:cNvPicPr>
          <p:nvPr/>
        </p:nvPicPr>
        <p:blipFill>
          <a:blip r:embed="rId4"/>
          <a:srcRect l="40260" t="29018" r="26088" b="19296"/>
          <a:stretch>
            <a:fillRect/>
          </a:stretch>
        </p:blipFill>
        <p:spPr>
          <a:xfrm>
            <a:off x="442437" y="3311958"/>
            <a:ext cx="4230269" cy="4230269"/>
          </a:xfrm>
          <a:prstGeom prst="ellipse">
            <a:avLst/>
          </a:prstGeom>
        </p:spPr>
      </p:pic>
      <p:sp>
        <p:nvSpPr>
          <p:cNvPr id="3" name="object 5">
            <a:extLst>
              <a:ext uri="{FF2B5EF4-FFF2-40B4-BE49-F238E27FC236}">
                <a16:creationId xmlns:a16="http://schemas.microsoft.com/office/drawing/2014/main" id="{2732EF26-3160-FD5F-2282-54530219FFAA}"/>
              </a:ext>
            </a:extLst>
          </p:cNvPr>
          <p:cNvSpPr txBox="1"/>
          <p:nvPr/>
        </p:nvSpPr>
        <p:spPr>
          <a:xfrm>
            <a:off x="368445" y="221577"/>
            <a:ext cx="3061335" cy="1561325"/>
          </a:xfrm>
          <a:prstGeom prst="rect">
            <a:avLst/>
          </a:prstGeom>
          <a:solidFill>
            <a:srgbClr val="FFFFFF">
              <a:alpha val="36997"/>
            </a:srgbClr>
          </a:solidFill>
        </p:spPr>
        <p:txBody>
          <a:bodyPr vert="horz" wrap="square" lIns="0" tIns="294005" rIns="0" bIns="0" rtlCol="0">
            <a:spAutoFit/>
          </a:bodyPr>
          <a:lstStyle/>
          <a:p>
            <a:pPr marL="334645" marR="327025" indent="71120">
              <a:lnSpc>
                <a:spcPct val="115599"/>
              </a:lnSpc>
              <a:spcBef>
                <a:spcPts val="2315"/>
              </a:spcBef>
            </a:pPr>
            <a:r>
              <a:rPr sz="2400" b="1" dirty="0">
                <a:solidFill>
                  <a:schemeClr val="bg2">
                    <a:lumMod val="50000"/>
                  </a:schemeClr>
                </a:solidFill>
                <a:latin typeface="Poppins"/>
                <a:cs typeface="Poppins"/>
              </a:rPr>
              <a:t>SPACE</a:t>
            </a:r>
            <a:r>
              <a:rPr sz="2400" b="1" spc="-70" dirty="0">
                <a:solidFill>
                  <a:schemeClr val="bg2">
                    <a:lumMod val="50000"/>
                  </a:schemeClr>
                </a:solidFill>
                <a:latin typeface="Poppins"/>
                <a:cs typeface="Poppins"/>
              </a:rPr>
              <a:t> </a:t>
            </a:r>
            <a:r>
              <a:rPr sz="2400" b="1" dirty="0">
                <a:solidFill>
                  <a:schemeClr val="bg2">
                    <a:lumMod val="50000"/>
                  </a:schemeClr>
                </a:solidFill>
                <a:latin typeface="Poppins"/>
                <a:cs typeface="Poppins"/>
              </a:rPr>
              <a:t>FOR</a:t>
            </a:r>
            <a:r>
              <a:rPr sz="2400" b="1" spc="-70" dirty="0">
                <a:solidFill>
                  <a:schemeClr val="bg2">
                    <a:lumMod val="50000"/>
                  </a:schemeClr>
                </a:solidFill>
                <a:latin typeface="Poppins"/>
                <a:cs typeface="Poppins"/>
              </a:rPr>
              <a:t> </a:t>
            </a:r>
            <a:r>
              <a:rPr lang="en-GB" sz="2400" b="1" spc="-25" dirty="0">
                <a:solidFill>
                  <a:schemeClr val="bg2">
                    <a:lumMod val="50000"/>
                  </a:schemeClr>
                </a:solidFill>
                <a:latin typeface="Poppins"/>
                <a:cs typeface="Poppins"/>
              </a:rPr>
              <a:t>YOUR LOGO </a:t>
            </a:r>
            <a:r>
              <a:rPr sz="2400" b="1" spc="-20" dirty="0">
                <a:solidFill>
                  <a:schemeClr val="bg2">
                    <a:lumMod val="50000"/>
                  </a:schemeClr>
                </a:solidFill>
                <a:latin typeface="Poppins"/>
                <a:cs typeface="Poppins"/>
              </a:rPr>
              <a:t>HERE</a:t>
            </a:r>
            <a:endParaRPr sz="2400" dirty="0">
              <a:solidFill>
                <a:schemeClr val="bg2">
                  <a:lumMod val="50000"/>
                </a:schemeClr>
              </a:solidFill>
              <a:latin typeface="Poppins"/>
              <a:cs typeface="Poppins"/>
            </a:endParaRPr>
          </a:p>
        </p:txBody>
      </p:sp>
    </p:spTree>
    <p:extLst>
      <p:ext uri="{BB962C8B-B14F-4D97-AF65-F5344CB8AC3E}">
        <p14:creationId xmlns:p14="http://schemas.microsoft.com/office/powerpoint/2010/main" val="1483679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2EDA4-429A-98F8-7A5E-464DB790B52F}"/>
            </a:ext>
          </a:extLst>
        </p:cNvPr>
        <p:cNvGrpSpPr/>
        <p:nvPr/>
      </p:nvGrpSpPr>
      <p:grpSpPr>
        <a:xfrm>
          <a:off x="0" y="0"/>
          <a:ext cx="0" cy="0"/>
          <a:chOff x="0" y="0"/>
          <a:chExt cx="0" cy="0"/>
        </a:xfrm>
      </p:grpSpPr>
      <p:pic>
        <p:nvPicPr>
          <p:cNvPr id="2" name="Picture 1" descr="A black and pink background with white text&#10;&#10;AI-generated content may be incorrect.">
            <a:extLst>
              <a:ext uri="{FF2B5EF4-FFF2-40B4-BE49-F238E27FC236}">
                <a16:creationId xmlns:a16="http://schemas.microsoft.com/office/drawing/2014/main" id="{F3E3AF6E-EB83-7F8A-8614-677F195FCF8A}"/>
              </a:ext>
            </a:extLst>
          </p:cNvPr>
          <p:cNvPicPr>
            <a:picLocks noChangeAspect="1"/>
          </p:cNvPicPr>
          <p:nvPr/>
        </p:nvPicPr>
        <p:blipFill>
          <a:blip r:embed="rId3"/>
          <a:srcRect/>
          <a:stretch/>
        </p:blipFill>
        <p:spPr>
          <a:xfrm>
            <a:off x="0" y="-1161"/>
            <a:ext cx="13715998" cy="17148907"/>
          </a:xfrm>
          <a:prstGeom prst="rect">
            <a:avLst/>
          </a:prstGeom>
        </p:spPr>
      </p:pic>
      <p:sp>
        <p:nvSpPr>
          <p:cNvPr id="4" name="TextBox 3">
            <a:extLst>
              <a:ext uri="{FF2B5EF4-FFF2-40B4-BE49-F238E27FC236}">
                <a16:creationId xmlns:a16="http://schemas.microsoft.com/office/drawing/2014/main" id="{A32D275B-B14C-704F-6B3F-F755160C0BC9}"/>
              </a:ext>
            </a:extLst>
          </p:cNvPr>
          <p:cNvSpPr txBox="1"/>
          <p:nvPr/>
        </p:nvSpPr>
        <p:spPr>
          <a:xfrm>
            <a:off x="-41460" y="10859506"/>
            <a:ext cx="14166347" cy="784830"/>
          </a:xfrm>
          <a:prstGeom prst="rect">
            <a:avLst/>
          </a:prstGeom>
          <a:noFill/>
        </p:spPr>
        <p:txBody>
          <a:bodyPr wrap="square" rtlCol="0">
            <a:spAutoFit/>
          </a:bodyPr>
          <a:lstStyle/>
          <a:p>
            <a:r>
              <a:rPr lang="en-IE" sz="2250" b="1"/>
              <a:t>Space for editable text goes here.</a:t>
            </a:r>
            <a:endParaRPr lang="en-IE" sz="2250"/>
          </a:p>
          <a:p>
            <a:endParaRPr lang="en-US" sz="2250"/>
          </a:p>
        </p:txBody>
      </p:sp>
      <p:pic>
        <p:nvPicPr>
          <p:cNvPr id="11" name="Picture 10">
            <a:extLst>
              <a:ext uri="{FF2B5EF4-FFF2-40B4-BE49-F238E27FC236}">
                <a16:creationId xmlns:a16="http://schemas.microsoft.com/office/drawing/2014/main" id="{30619E4A-3F47-DE9D-B66A-E87F6AD6B51E}"/>
              </a:ext>
            </a:extLst>
          </p:cNvPr>
          <p:cNvPicPr>
            <a:picLocks noChangeAspect="1"/>
          </p:cNvPicPr>
          <p:nvPr/>
        </p:nvPicPr>
        <p:blipFill>
          <a:blip r:embed="rId4"/>
          <a:srcRect l="15736" t="2767" r="29317" b="12842"/>
          <a:stretch>
            <a:fillRect/>
          </a:stretch>
        </p:blipFill>
        <p:spPr>
          <a:xfrm>
            <a:off x="-1502229" y="1367292"/>
            <a:ext cx="9492214" cy="9492214"/>
          </a:xfrm>
          <a:prstGeom prst="ellipse">
            <a:avLst/>
          </a:prstGeom>
        </p:spPr>
      </p:pic>
      <p:sp>
        <p:nvSpPr>
          <p:cNvPr id="5" name="object 5">
            <a:extLst>
              <a:ext uri="{FF2B5EF4-FFF2-40B4-BE49-F238E27FC236}">
                <a16:creationId xmlns:a16="http://schemas.microsoft.com/office/drawing/2014/main" id="{FB3C9682-F258-91C1-E01B-5988CFBE6F60}"/>
              </a:ext>
            </a:extLst>
          </p:cNvPr>
          <p:cNvSpPr txBox="1"/>
          <p:nvPr/>
        </p:nvSpPr>
        <p:spPr>
          <a:xfrm>
            <a:off x="368445" y="221577"/>
            <a:ext cx="3061335" cy="1561325"/>
          </a:xfrm>
          <a:prstGeom prst="rect">
            <a:avLst/>
          </a:prstGeom>
          <a:solidFill>
            <a:srgbClr val="FFFFFF">
              <a:alpha val="36997"/>
            </a:srgbClr>
          </a:solidFill>
        </p:spPr>
        <p:txBody>
          <a:bodyPr vert="horz" wrap="square" lIns="0" tIns="294005" rIns="0" bIns="0" rtlCol="0">
            <a:spAutoFit/>
          </a:bodyPr>
          <a:lstStyle/>
          <a:p>
            <a:pPr marL="334645" marR="327025" indent="71120">
              <a:lnSpc>
                <a:spcPct val="115599"/>
              </a:lnSpc>
              <a:spcBef>
                <a:spcPts val="2315"/>
              </a:spcBef>
            </a:pPr>
            <a:r>
              <a:rPr sz="2400" b="1" dirty="0">
                <a:solidFill>
                  <a:schemeClr val="bg2">
                    <a:lumMod val="50000"/>
                  </a:schemeClr>
                </a:solidFill>
                <a:latin typeface="Poppins"/>
                <a:cs typeface="Poppins"/>
              </a:rPr>
              <a:t>SPACE</a:t>
            </a:r>
            <a:r>
              <a:rPr sz="2400" b="1" spc="-70" dirty="0">
                <a:solidFill>
                  <a:schemeClr val="bg2">
                    <a:lumMod val="50000"/>
                  </a:schemeClr>
                </a:solidFill>
                <a:latin typeface="Poppins"/>
                <a:cs typeface="Poppins"/>
              </a:rPr>
              <a:t> </a:t>
            </a:r>
            <a:r>
              <a:rPr sz="2400" b="1" dirty="0">
                <a:solidFill>
                  <a:schemeClr val="bg2">
                    <a:lumMod val="50000"/>
                  </a:schemeClr>
                </a:solidFill>
                <a:latin typeface="Poppins"/>
                <a:cs typeface="Poppins"/>
              </a:rPr>
              <a:t>FOR</a:t>
            </a:r>
            <a:r>
              <a:rPr sz="2400" b="1" spc="-70" dirty="0">
                <a:solidFill>
                  <a:schemeClr val="bg2">
                    <a:lumMod val="50000"/>
                  </a:schemeClr>
                </a:solidFill>
                <a:latin typeface="Poppins"/>
                <a:cs typeface="Poppins"/>
              </a:rPr>
              <a:t> </a:t>
            </a:r>
            <a:r>
              <a:rPr lang="en-GB" sz="2400" b="1" spc="-25" dirty="0">
                <a:solidFill>
                  <a:schemeClr val="bg2">
                    <a:lumMod val="50000"/>
                  </a:schemeClr>
                </a:solidFill>
                <a:latin typeface="Poppins"/>
                <a:cs typeface="Poppins"/>
              </a:rPr>
              <a:t>YOUR LOGO </a:t>
            </a:r>
            <a:r>
              <a:rPr sz="2400" b="1" spc="-20" dirty="0">
                <a:solidFill>
                  <a:schemeClr val="bg2">
                    <a:lumMod val="50000"/>
                  </a:schemeClr>
                </a:solidFill>
                <a:latin typeface="Poppins"/>
                <a:cs typeface="Poppins"/>
              </a:rPr>
              <a:t>HERE</a:t>
            </a:r>
            <a:endParaRPr sz="2400" dirty="0">
              <a:solidFill>
                <a:schemeClr val="bg2">
                  <a:lumMod val="50000"/>
                </a:schemeClr>
              </a:solidFill>
              <a:latin typeface="Poppins"/>
              <a:cs typeface="Poppins"/>
            </a:endParaRPr>
          </a:p>
        </p:txBody>
      </p:sp>
    </p:spTree>
    <p:extLst>
      <p:ext uri="{BB962C8B-B14F-4D97-AF65-F5344CB8AC3E}">
        <p14:creationId xmlns:p14="http://schemas.microsoft.com/office/powerpoint/2010/main" val="1937739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A703D-BDFD-3535-5B4F-2F7576507E6B}"/>
            </a:ext>
          </a:extLst>
        </p:cNvPr>
        <p:cNvGrpSpPr/>
        <p:nvPr/>
      </p:nvGrpSpPr>
      <p:grpSpPr>
        <a:xfrm>
          <a:off x="0" y="0"/>
          <a:ext cx="0" cy="0"/>
          <a:chOff x="0" y="0"/>
          <a:chExt cx="0" cy="0"/>
        </a:xfrm>
      </p:grpSpPr>
      <p:sp>
        <p:nvSpPr>
          <p:cNvPr id="8" name="object 5">
            <a:extLst>
              <a:ext uri="{FF2B5EF4-FFF2-40B4-BE49-F238E27FC236}">
                <a16:creationId xmlns:a16="http://schemas.microsoft.com/office/drawing/2014/main" id="{68EAFACA-0D10-5C75-9005-C2B13D729920}"/>
              </a:ext>
            </a:extLst>
          </p:cNvPr>
          <p:cNvSpPr txBox="1"/>
          <p:nvPr/>
        </p:nvSpPr>
        <p:spPr>
          <a:xfrm>
            <a:off x="9790409" y="749661"/>
            <a:ext cx="3061335" cy="1612900"/>
          </a:xfrm>
          <a:prstGeom prst="rect">
            <a:avLst/>
          </a:prstGeom>
          <a:solidFill>
            <a:srgbClr val="FFFFFF">
              <a:alpha val="36997"/>
            </a:srgbClr>
          </a:solidFill>
        </p:spPr>
        <p:txBody>
          <a:bodyPr vert="horz" wrap="square" lIns="0" tIns="294005" rIns="0" bIns="0" rtlCol="0">
            <a:spAutoFit/>
          </a:bodyPr>
          <a:lstStyle/>
          <a:p>
            <a:pPr marL="334645" marR="327025" indent="71120">
              <a:lnSpc>
                <a:spcPct val="115599"/>
              </a:lnSpc>
              <a:spcBef>
                <a:spcPts val="2315"/>
              </a:spcBef>
            </a:pPr>
            <a:r>
              <a:rPr sz="2400" b="1">
                <a:solidFill>
                  <a:srgbClr val="FFFFFF"/>
                </a:solidFill>
                <a:latin typeface="Poppins"/>
                <a:cs typeface="Poppins"/>
              </a:rPr>
              <a:t>SPACE</a:t>
            </a:r>
            <a:r>
              <a:rPr sz="2400" b="1" spc="-70">
                <a:solidFill>
                  <a:srgbClr val="FFFFFF"/>
                </a:solidFill>
                <a:latin typeface="Poppins"/>
                <a:cs typeface="Poppins"/>
              </a:rPr>
              <a:t> </a:t>
            </a:r>
            <a:r>
              <a:rPr sz="2400" b="1">
                <a:solidFill>
                  <a:srgbClr val="FFFFFF"/>
                </a:solidFill>
                <a:latin typeface="Poppins"/>
                <a:cs typeface="Poppins"/>
              </a:rPr>
              <a:t>FOR</a:t>
            </a:r>
            <a:r>
              <a:rPr sz="2400" b="1" spc="-70">
                <a:solidFill>
                  <a:srgbClr val="FFFFFF"/>
                </a:solidFill>
                <a:latin typeface="Poppins"/>
                <a:cs typeface="Poppins"/>
              </a:rPr>
              <a:t> </a:t>
            </a:r>
            <a:r>
              <a:rPr sz="2400" b="1" spc="-25">
                <a:solidFill>
                  <a:srgbClr val="FFFFFF"/>
                </a:solidFill>
                <a:latin typeface="Poppins"/>
                <a:cs typeface="Poppins"/>
              </a:rPr>
              <a:t>LSP </a:t>
            </a:r>
            <a:r>
              <a:rPr sz="2400" b="1">
                <a:solidFill>
                  <a:srgbClr val="FFFFFF"/>
                </a:solidFill>
                <a:latin typeface="Poppins"/>
                <a:cs typeface="Poppins"/>
              </a:rPr>
              <a:t>NGB</a:t>
            </a:r>
            <a:r>
              <a:rPr sz="2400" b="1" spc="-65">
                <a:solidFill>
                  <a:srgbClr val="FFFFFF"/>
                </a:solidFill>
                <a:latin typeface="Poppins"/>
                <a:cs typeface="Poppins"/>
              </a:rPr>
              <a:t> </a:t>
            </a:r>
            <a:r>
              <a:rPr sz="2400" b="1">
                <a:solidFill>
                  <a:srgbClr val="FFFFFF"/>
                </a:solidFill>
                <a:latin typeface="Poppins"/>
                <a:cs typeface="Poppins"/>
              </a:rPr>
              <a:t>LOGO</a:t>
            </a:r>
            <a:r>
              <a:rPr sz="2400" b="1" spc="-65">
                <a:solidFill>
                  <a:srgbClr val="FFFFFF"/>
                </a:solidFill>
                <a:latin typeface="Poppins"/>
                <a:cs typeface="Poppins"/>
              </a:rPr>
              <a:t> </a:t>
            </a:r>
            <a:r>
              <a:rPr sz="2400" b="1" spc="-20">
                <a:solidFill>
                  <a:srgbClr val="FFFFFF"/>
                </a:solidFill>
                <a:latin typeface="Poppins"/>
                <a:cs typeface="Poppins"/>
              </a:rPr>
              <a:t>HERE</a:t>
            </a:r>
            <a:endParaRPr sz="2400">
              <a:latin typeface="Poppins"/>
              <a:cs typeface="Poppins"/>
            </a:endParaRPr>
          </a:p>
        </p:txBody>
      </p:sp>
      <p:pic>
        <p:nvPicPr>
          <p:cNvPr id="11" name="Picture 10">
            <a:extLst>
              <a:ext uri="{FF2B5EF4-FFF2-40B4-BE49-F238E27FC236}">
                <a16:creationId xmlns:a16="http://schemas.microsoft.com/office/drawing/2014/main" id="{AABC530B-E620-C04B-B3E7-A3EE37F30072}"/>
              </a:ext>
            </a:extLst>
          </p:cNvPr>
          <p:cNvPicPr>
            <a:picLocks noChangeAspect="1"/>
          </p:cNvPicPr>
          <p:nvPr/>
        </p:nvPicPr>
        <p:blipFill>
          <a:blip r:embed="rId3"/>
          <a:srcRect l="24905" t="-11491" r="17013" b="-27"/>
          <a:stretch>
            <a:fillRect/>
          </a:stretch>
        </p:blipFill>
        <p:spPr>
          <a:xfrm>
            <a:off x="282" y="0"/>
            <a:ext cx="13715999" cy="17146588"/>
          </a:xfrm>
          <a:prstGeom prst="rect">
            <a:avLst/>
          </a:prstGeom>
        </p:spPr>
      </p:pic>
      <p:pic>
        <p:nvPicPr>
          <p:cNvPr id="3" name="Picture 2" descr="A black and green background with white text&#10;&#10;AI-generated content may be incorrect.">
            <a:extLst>
              <a:ext uri="{FF2B5EF4-FFF2-40B4-BE49-F238E27FC236}">
                <a16:creationId xmlns:a16="http://schemas.microsoft.com/office/drawing/2014/main" id="{2DBE0FED-8AAC-DB33-A452-F495C366FCA3}"/>
              </a:ext>
            </a:extLst>
          </p:cNvPr>
          <p:cNvPicPr>
            <a:picLocks noChangeAspect="1"/>
          </p:cNvPicPr>
          <p:nvPr/>
        </p:nvPicPr>
        <p:blipFill>
          <a:blip r:embed="rId4"/>
          <a:srcRect l="-122" r="34" b="5229"/>
          <a:stretch>
            <a:fillRect/>
          </a:stretch>
        </p:blipFill>
        <p:spPr>
          <a:xfrm>
            <a:off x="-16777" y="4132"/>
            <a:ext cx="13726922" cy="1766832"/>
          </a:xfrm>
          <a:prstGeom prst="rect">
            <a:avLst/>
          </a:prstGeom>
        </p:spPr>
      </p:pic>
      <p:sp>
        <p:nvSpPr>
          <p:cNvPr id="2" name="object 5">
            <a:extLst>
              <a:ext uri="{FF2B5EF4-FFF2-40B4-BE49-F238E27FC236}">
                <a16:creationId xmlns:a16="http://schemas.microsoft.com/office/drawing/2014/main" id="{08317D4A-D8B6-BBBF-9CCD-F3E0B55F9550}"/>
              </a:ext>
            </a:extLst>
          </p:cNvPr>
          <p:cNvSpPr txBox="1"/>
          <p:nvPr/>
        </p:nvSpPr>
        <p:spPr>
          <a:xfrm>
            <a:off x="368445" y="221577"/>
            <a:ext cx="3061335" cy="1561325"/>
          </a:xfrm>
          <a:prstGeom prst="rect">
            <a:avLst/>
          </a:prstGeom>
          <a:solidFill>
            <a:srgbClr val="FFFFFF">
              <a:alpha val="36997"/>
            </a:srgbClr>
          </a:solidFill>
        </p:spPr>
        <p:txBody>
          <a:bodyPr vert="horz" wrap="square" lIns="0" tIns="294005" rIns="0" bIns="0" rtlCol="0">
            <a:spAutoFit/>
          </a:bodyPr>
          <a:lstStyle/>
          <a:p>
            <a:pPr marL="334645" marR="327025" indent="71120">
              <a:lnSpc>
                <a:spcPct val="115599"/>
              </a:lnSpc>
              <a:spcBef>
                <a:spcPts val="2315"/>
              </a:spcBef>
            </a:pPr>
            <a:r>
              <a:rPr sz="2400" b="1" dirty="0">
                <a:solidFill>
                  <a:schemeClr val="bg2">
                    <a:lumMod val="50000"/>
                  </a:schemeClr>
                </a:solidFill>
                <a:latin typeface="Poppins"/>
                <a:cs typeface="Poppins"/>
              </a:rPr>
              <a:t>SPACE</a:t>
            </a:r>
            <a:r>
              <a:rPr sz="2400" b="1" spc="-70" dirty="0">
                <a:solidFill>
                  <a:schemeClr val="bg2">
                    <a:lumMod val="50000"/>
                  </a:schemeClr>
                </a:solidFill>
                <a:latin typeface="Poppins"/>
                <a:cs typeface="Poppins"/>
              </a:rPr>
              <a:t> </a:t>
            </a:r>
            <a:r>
              <a:rPr sz="2400" b="1" dirty="0">
                <a:solidFill>
                  <a:schemeClr val="bg2">
                    <a:lumMod val="50000"/>
                  </a:schemeClr>
                </a:solidFill>
                <a:latin typeface="Poppins"/>
                <a:cs typeface="Poppins"/>
              </a:rPr>
              <a:t>FOR</a:t>
            </a:r>
            <a:r>
              <a:rPr sz="2400" b="1" spc="-70" dirty="0">
                <a:solidFill>
                  <a:schemeClr val="bg2">
                    <a:lumMod val="50000"/>
                  </a:schemeClr>
                </a:solidFill>
                <a:latin typeface="Poppins"/>
                <a:cs typeface="Poppins"/>
              </a:rPr>
              <a:t> </a:t>
            </a:r>
            <a:r>
              <a:rPr lang="en-GB" sz="2400" b="1" spc="-25" dirty="0">
                <a:solidFill>
                  <a:schemeClr val="bg2">
                    <a:lumMod val="50000"/>
                  </a:schemeClr>
                </a:solidFill>
                <a:latin typeface="Poppins"/>
                <a:cs typeface="Poppins"/>
              </a:rPr>
              <a:t>YOUR LOGO </a:t>
            </a:r>
            <a:r>
              <a:rPr sz="2400" b="1" spc="-20" dirty="0">
                <a:solidFill>
                  <a:schemeClr val="bg2">
                    <a:lumMod val="50000"/>
                  </a:schemeClr>
                </a:solidFill>
                <a:latin typeface="Poppins"/>
                <a:cs typeface="Poppins"/>
              </a:rPr>
              <a:t>HERE</a:t>
            </a:r>
            <a:endParaRPr sz="2400" dirty="0">
              <a:solidFill>
                <a:schemeClr val="bg2">
                  <a:lumMod val="50000"/>
                </a:schemeClr>
              </a:solidFill>
              <a:latin typeface="Poppins"/>
              <a:cs typeface="Poppins"/>
            </a:endParaRPr>
          </a:p>
        </p:txBody>
      </p:sp>
    </p:spTree>
    <p:extLst>
      <p:ext uri="{BB962C8B-B14F-4D97-AF65-F5344CB8AC3E}">
        <p14:creationId xmlns:p14="http://schemas.microsoft.com/office/powerpoint/2010/main" val="3530854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FA3B7-9A72-F320-B63A-5CFBBBFD2210}"/>
            </a:ext>
          </a:extLst>
        </p:cNvPr>
        <p:cNvGrpSpPr/>
        <p:nvPr/>
      </p:nvGrpSpPr>
      <p:grpSpPr>
        <a:xfrm>
          <a:off x="0" y="0"/>
          <a:ext cx="0" cy="0"/>
          <a:chOff x="0" y="0"/>
          <a:chExt cx="0" cy="0"/>
        </a:xfrm>
      </p:grpSpPr>
      <p:pic>
        <p:nvPicPr>
          <p:cNvPr id="10" name="Picture 9" descr="A black and yellow background with white text&#10;&#10;AI-generated content may be incorrect.">
            <a:extLst>
              <a:ext uri="{FF2B5EF4-FFF2-40B4-BE49-F238E27FC236}">
                <a16:creationId xmlns:a16="http://schemas.microsoft.com/office/drawing/2014/main" id="{D16A2DE2-2A32-9524-1CF2-77102706A8C2}"/>
              </a:ext>
            </a:extLst>
          </p:cNvPr>
          <p:cNvPicPr>
            <a:picLocks noChangeAspect="1"/>
          </p:cNvPicPr>
          <p:nvPr/>
        </p:nvPicPr>
        <p:blipFill>
          <a:blip r:embed="rId3"/>
          <a:srcRect/>
          <a:stretch/>
        </p:blipFill>
        <p:spPr>
          <a:xfrm>
            <a:off x="0" y="-1161"/>
            <a:ext cx="13715998" cy="17148906"/>
          </a:xfrm>
          <a:prstGeom prst="rect">
            <a:avLst/>
          </a:prstGeom>
        </p:spPr>
      </p:pic>
      <p:sp>
        <p:nvSpPr>
          <p:cNvPr id="4" name="TextBox 3">
            <a:extLst>
              <a:ext uri="{FF2B5EF4-FFF2-40B4-BE49-F238E27FC236}">
                <a16:creationId xmlns:a16="http://schemas.microsoft.com/office/drawing/2014/main" id="{B9B3A889-3D4A-29E0-62DB-BBFBDF8DB5B6}"/>
              </a:ext>
            </a:extLst>
          </p:cNvPr>
          <p:cNvSpPr txBox="1"/>
          <p:nvPr/>
        </p:nvSpPr>
        <p:spPr>
          <a:xfrm>
            <a:off x="-41460" y="10859506"/>
            <a:ext cx="14166347" cy="784830"/>
          </a:xfrm>
          <a:prstGeom prst="rect">
            <a:avLst/>
          </a:prstGeom>
          <a:noFill/>
        </p:spPr>
        <p:txBody>
          <a:bodyPr wrap="square" rtlCol="0">
            <a:spAutoFit/>
          </a:bodyPr>
          <a:lstStyle/>
          <a:p>
            <a:r>
              <a:rPr lang="en-IE" sz="2250" b="1"/>
              <a:t>Space for editable text goes here.</a:t>
            </a:r>
            <a:endParaRPr lang="en-IE" sz="2250"/>
          </a:p>
          <a:p>
            <a:endParaRPr lang="en-US" sz="2250"/>
          </a:p>
        </p:txBody>
      </p:sp>
      <p:pic>
        <p:nvPicPr>
          <p:cNvPr id="11" name="Picture 10">
            <a:extLst>
              <a:ext uri="{FF2B5EF4-FFF2-40B4-BE49-F238E27FC236}">
                <a16:creationId xmlns:a16="http://schemas.microsoft.com/office/drawing/2014/main" id="{E0442202-7A2F-CDCF-6D4B-E1AE364D9E01}"/>
              </a:ext>
            </a:extLst>
          </p:cNvPr>
          <p:cNvPicPr>
            <a:picLocks noChangeAspect="1"/>
          </p:cNvPicPr>
          <p:nvPr/>
        </p:nvPicPr>
        <p:blipFill>
          <a:blip r:embed="rId4"/>
          <a:srcRect l="37737" t="29242" r="28350" b="18673"/>
          <a:stretch>
            <a:fillRect/>
          </a:stretch>
        </p:blipFill>
        <p:spPr>
          <a:xfrm>
            <a:off x="442437" y="3311958"/>
            <a:ext cx="4230269" cy="4230269"/>
          </a:xfrm>
          <a:prstGeom prst="ellipse">
            <a:avLst/>
          </a:prstGeom>
        </p:spPr>
      </p:pic>
      <p:sp>
        <p:nvSpPr>
          <p:cNvPr id="2" name="object 5">
            <a:extLst>
              <a:ext uri="{FF2B5EF4-FFF2-40B4-BE49-F238E27FC236}">
                <a16:creationId xmlns:a16="http://schemas.microsoft.com/office/drawing/2014/main" id="{5FB0448D-C137-0351-10FC-D9C3A2AE29E0}"/>
              </a:ext>
            </a:extLst>
          </p:cNvPr>
          <p:cNvSpPr txBox="1"/>
          <p:nvPr/>
        </p:nvSpPr>
        <p:spPr>
          <a:xfrm>
            <a:off x="368445" y="221577"/>
            <a:ext cx="3061335" cy="1561325"/>
          </a:xfrm>
          <a:prstGeom prst="rect">
            <a:avLst/>
          </a:prstGeom>
          <a:solidFill>
            <a:srgbClr val="FFFFFF">
              <a:alpha val="36997"/>
            </a:srgbClr>
          </a:solidFill>
        </p:spPr>
        <p:txBody>
          <a:bodyPr vert="horz" wrap="square" lIns="0" tIns="294005" rIns="0" bIns="0" rtlCol="0">
            <a:spAutoFit/>
          </a:bodyPr>
          <a:lstStyle/>
          <a:p>
            <a:pPr marL="334645" marR="327025" indent="71120">
              <a:lnSpc>
                <a:spcPct val="115599"/>
              </a:lnSpc>
              <a:spcBef>
                <a:spcPts val="2315"/>
              </a:spcBef>
            </a:pPr>
            <a:r>
              <a:rPr sz="2400" b="1" dirty="0">
                <a:solidFill>
                  <a:schemeClr val="bg2">
                    <a:lumMod val="50000"/>
                  </a:schemeClr>
                </a:solidFill>
                <a:latin typeface="Poppins"/>
                <a:cs typeface="Poppins"/>
              </a:rPr>
              <a:t>SPACE</a:t>
            </a:r>
            <a:r>
              <a:rPr sz="2400" b="1" spc="-70" dirty="0">
                <a:solidFill>
                  <a:schemeClr val="bg2">
                    <a:lumMod val="50000"/>
                  </a:schemeClr>
                </a:solidFill>
                <a:latin typeface="Poppins"/>
                <a:cs typeface="Poppins"/>
              </a:rPr>
              <a:t> </a:t>
            </a:r>
            <a:r>
              <a:rPr sz="2400" b="1" dirty="0">
                <a:solidFill>
                  <a:schemeClr val="bg2">
                    <a:lumMod val="50000"/>
                  </a:schemeClr>
                </a:solidFill>
                <a:latin typeface="Poppins"/>
                <a:cs typeface="Poppins"/>
              </a:rPr>
              <a:t>FOR</a:t>
            </a:r>
            <a:r>
              <a:rPr sz="2400" b="1" spc="-70" dirty="0">
                <a:solidFill>
                  <a:schemeClr val="bg2">
                    <a:lumMod val="50000"/>
                  </a:schemeClr>
                </a:solidFill>
                <a:latin typeface="Poppins"/>
                <a:cs typeface="Poppins"/>
              </a:rPr>
              <a:t> </a:t>
            </a:r>
            <a:r>
              <a:rPr lang="en-GB" sz="2400" b="1" spc="-25" dirty="0">
                <a:solidFill>
                  <a:schemeClr val="bg2">
                    <a:lumMod val="50000"/>
                  </a:schemeClr>
                </a:solidFill>
                <a:latin typeface="Poppins"/>
                <a:cs typeface="Poppins"/>
              </a:rPr>
              <a:t>YOUR LOGO </a:t>
            </a:r>
            <a:r>
              <a:rPr sz="2400" b="1" spc="-20" dirty="0">
                <a:solidFill>
                  <a:schemeClr val="bg2">
                    <a:lumMod val="50000"/>
                  </a:schemeClr>
                </a:solidFill>
                <a:latin typeface="Poppins"/>
                <a:cs typeface="Poppins"/>
              </a:rPr>
              <a:t>HERE</a:t>
            </a:r>
            <a:endParaRPr sz="2400" dirty="0">
              <a:solidFill>
                <a:schemeClr val="bg2">
                  <a:lumMod val="50000"/>
                </a:schemeClr>
              </a:solidFill>
              <a:latin typeface="Poppins"/>
              <a:cs typeface="Poppins"/>
            </a:endParaRPr>
          </a:p>
        </p:txBody>
      </p:sp>
    </p:spTree>
    <p:extLst>
      <p:ext uri="{BB962C8B-B14F-4D97-AF65-F5344CB8AC3E}">
        <p14:creationId xmlns:p14="http://schemas.microsoft.com/office/powerpoint/2010/main" val="3193756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2217E-F2D3-778C-356A-1F5952A79232}"/>
            </a:ext>
          </a:extLst>
        </p:cNvPr>
        <p:cNvGrpSpPr/>
        <p:nvPr/>
      </p:nvGrpSpPr>
      <p:grpSpPr>
        <a:xfrm>
          <a:off x="0" y="0"/>
          <a:ext cx="0" cy="0"/>
          <a:chOff x="0" y="0"/>
          <a:chExt cx="0" cy="0"/>
        </a:xfrm>
      </p:grpSpPr>
      <p:pic>
        <p:nvPicPr>
          <p:cNvPr id="2" name="Picture 1" descr="A black and yellow background with white text&#10;&#10;AI-generated content may be incorrect.">
            <a:extLst>
              <a:ext uri="{FF2B5EF4-FFF2-40B4-BE49-F238E27FC236}">
                <a16:creationId xmlns:a16="http://schemas.microsoft.com/office/drawing/2014/main" id="{CC292BB9-B5CA-A356-2349-F1901B826332}"/>
              </a:ext>
            </a:extLst>
          </p:cNvPr>
          <p:cNvPicPr>
            <a:picLocks noChangeAspect="1"/>
          </p:cNvPicPr>
          <p:nvPr/>
        </p:nvPicPr>
        <p:blipFill>
          <a:blip r:embed="rId3"/>
          <a:srcRect/>
          <a:stretch/>
        </p:blipFill>
        <p:spPr>
          <a:xfrm>
            <a:off x="0" y="-1161"/>
            <a:ext cx="13715998" cy="17148906"/>
          </a:xfrm>
          <a:prstGeom prst="rect">
            <a:avLst/>
          </a:prstGeom>
        </p:spPr>
      </p:pic>
      <p:sp>
        <p:nvSpPr>
          <p:cNvPr id="4" name="TextBox 3">
            <a:extLst>
              <a:ext uri="{FF2B5EF4-FFF2-40B4-BE49-F238E27FC236}">
                <a16:creationId xmlns:a16="http://schemas.microsoft.com/office/drawing/2014/main" id="{898A1ADA-EC2E-0803-CA14-B79BB7A01007}"/>
              </a:ext>
            </a:extLst>
          </p:cNvPr>
          <p:cNvSpPr txBox="1"/>
          <p:nvPr/>
        </p:nvSpPr>
        <p:spPr>
          <a:xfrm>
            <a:off x="-41460" y="10859506"/>
            <a:ext cx="14166347" cy="784830"/>
          </a:xfrm>
          <a:prstGeom prst="rect">
            <a:avLst/>
          </a:prstGeom>
          <a:noFill/>
        </p:spPr>
        <p:txBody>
          <a:bodyPr wrap="square" rtlCol="0">
            <a:spAutoFit/>
          </a:bodyPr>
          <a:lstStyle/>
          <a:p>
            <a:r>
              <a:rPr lang="en-IE" sz="2250" b="1"/>
              <a:t>Space for editable text goes here.</a:t>
            </a:r>
            <a:endParaRPr lang="en-IE" sz="2250"/>
          </a:p>
          <a:p>
            <a:endParaRPr lang="en-US" sz="2250"/>
          </a:p>
        </p:txBody>
      </p:sp>
      <p:pic>
        <p:nvPicPr>
          <p:cNvPr id="11" name="Picture 10">
            <a:extLst>
              <a:ext uri="{FF2B5EF4-FFF2-40B4-BE49-F238E27FC236}">
                <a16:creationId xmlns:a16="http://schemas.microsoft.com/office/drawing/2014/main" id="{5D45F42A-5DA2-6CB4-35DC-5DCE2BD5AC75}"/>
              </a:ext>
            </a:extLst>
          </p:cNvPr>
          <p:cNvPicPr>
            <a:picLocks noChangeAspect="1"/>
          </p:cNvPicPr>
          <p:nvPr/>
        </p:nvPicPr>
        <p:blipFill>
          <a:blip r:embed="rId4"/>
          <a:srcRect l="14539" t="62" r="28125" b="11878"/>
          <a:stretch>
            <a:fillRect/>
          </a:stretch>
        </p:blipFill>
        <p:spPr>
          <a:xfrm>
            <a:off x="-1502229" y="1367292"/>
            <a:ext cx="9492214" cy="9492214"/>
          </a:xfrm>
          <a:prstGeom prst="ellipse">
            <a:avLst/>
          </a:prstGeom>
        </p:spPr>
      </p:pic>
      <p:sp>
        <p:nvSpPr>
          <p:cNvPr id="5" name="object 5">
            <a:extLst>
              <a:ext uri="{FF2B5EF4-FFF2-40B4-BE49-F238E27FC236}">
                <a16:creationId xmlns:a16="http://schemas.microsoft.com/office/drawing/2014/main" id="{3E466673-4262-3C82-B26F-2EA54CD3CE5C}"/>
              </a:ext>
            </a:extLst>
          </p:cNvPr>
          <p:cNvSpPr txBox="1"/>
          <p:nvPr/>
        </p:nvSpPr>
        <p:spPr>
          <a:xfrm>
            <a:off x="368445" y="221577"/>
            <a:ext cx="3061335" cy="1561325"/>
          </a:xfrm>
          <a:prstGeom prst="rect">
            <a:avLst/>
          </a:prstGeom>
          <a:solidFill>
            <a:srgbClr val="FFFFFF">
              <a:alpha val="36997"/>
            </a:srgbClr>
          </a:solidFill>
        </p:spPr>
        <p:txBody>
          <a:bodyPr vert="horz" wrap="square" lIns="0" tIns="294005" rIns="0" bIns="0" rtlCol="0">
            <a:spAutoFit/>
          </a:bodyPr>
          <a:lstStyle/>
          <a:p>
            <a:pPr marL="334645" marR="327025" indent="71120">
              <a:lnSpc>
                <a:spcPct val="115599"/>
              </a:lnSpc>
              <a:spcBef>
                <a:spcPts val="2315"/>
              </a:spcBef>
            </a:pPr>
            <a:r>
              <a:rPr sz="2400" b="1" dirty="0">
                <a:solidFill>
                  <a:schemeClr val="bg2">
                    <a:lumMod val="50000"/>
                  </a:schemeClr>
                </a:solidFill>
                <a:latin typeface="Poppins"/>
                <a:cs typeface="Poppins"/>
              </a:rPr>
              <a:t>SPACE</a:t>
            </a:r>
            <a:r>
              <a:rPr sz="2400" b="1" spc="-70" dirty="0">
                <a:solidFill>
                  <a:schemeClr val="bg2">
                    <a:lumMod val="50000"/>
                  </a:schemeClr>
                </a:solidFill>
                <a:latin typeface="Poppins"/>
                <a:cs typeface="Poppins"/>
              </a:rPr>
              <a:t> </a:t>
            </a:r>
            <a:r>
              <a:rPr sz="2400" b="1" dirty="0">
                <a:solidFill>
                  <a:schemeClr val="bg2">
                    <a:lumMod val="50000"/>
                  </a:schemeClr>
                </a:solidFill>
                <a:latin typeface="Poppins"/>
                <a:cs typeface="Poppins"/>
              </a:rPr>
              <a:t>FOR</a:t>
            </a:r>
            <a:r>
              <a:rPr sz="2400" b="1" spc="-70" dirty="0">
                <a:solidFill>
                  <a:schemeClr val="bg2">
                    <a:lumMod val="50000"/>
                  </a:schemeClr>
                </a:solidFill>
                <a:latin typeface="Poppins"/>
                <a:cs typeface="Poppins"/>
              </a:rPr>
              <a:t> </a:t>
            </a:r>
            <a:r>
              <a:rPr lang="en-GB" sz="2400" b="1" spc="-25" dirty="0">
                <a:solidFill>
                  <a:schemeClr val="bg2">
                    <a:lumMod val="50000"/>
                  </a:schemeClr>
                </a:solidFill>
                <a:latin typeface="Poppins"/>
                <a:cs typeface="Poppins"/>
              </a:rPr>
              <a:t>YOUR LOGO </a:t>
            </a:r>
            <a:r>
              <a:rPr sz="2400" b="1" spc="-20" dirty="0">
                <a:solidFill>
                  <a:schemeClr val="bg2">
                    <a:lumMod val="50000"/>
                  </a:schemeClr>
                </a:solidFill>
                <a:latin typeface="Poppins"/>
                <a:cs typeface="Poppins"/>
              </a:rPr>
              <a:t>HERE</a:t>
            </a:r>
            <a:endParaRPr sz="2400" dirty="0">
              <a:solidFill>
                <a:schemeClr val="bg2">
                  <a:lumMod val="50000"/>
                </a:schemeClr>
              </a:solidFill>
              <a:latin typeface="Poppins"/>
              <a:cs typeface="Poppins"/>
            </a:endParaRPr>
          </a:p>
        </p:txBody>
      </p:sp>
    </p:spTree>
    <p:extLst>
      <p:ext uri="{BB962C8B-B14F-4D97-AF65-F5344CB8AC3E}">
        <p14:creationId xmlns:p14="http://schemas.microsoft.com/office/powerpoint/2010/main" val="3875024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9A194-411F-0D30-20EC-75E4986FC40C}"/>
            </a:ext>
          </a:extLst>
        </p:cNvPr>
        <p:cNvGrpSpPr/>
        <p:nvPr/>
      </p:nvGrpSpPr>
      <p:grpSpPr>
        <a:xfrm>
          <a:off x="0" y="0"/>
          <a:ext cx="0" cy="0"/>
          <a:chOff x="0" y="0"/>
          <a:chExt cx="0" cy="0"/>
        </a:xfrm>
      </p:grpSpPr>
      <p:sp>
        <p:nvSpPr>
          <p:cNvPr id="8" name="object 5">
            <a:extLst>
              <a:ext uri="{FF2B5EF4-FFF2-40B4-BE49-F238E27FC236}">
                <a16:creationId xmlns:a16="http://schemas.microsoft.com/office/drawing/2014/main" id="{A46FD908-BC3E-043A-8BC7-6F1AE5577809}"/>
              </a:ext>
            </a:extLst>
          </p:cNvPr>
          <p:cNvSpPr txBox="1"/>
          <p:nvPr/>
        </p:nvSpPr>
        <p:spPr>
          <a:xfrm>
            <a:off x="9790409" y="749661"/>
            <a:ext cx="3061335" cy="1612900"/>
          </a:xfrm>
          <a:prstGeom prst="rect">
            <a:avLst/>
          </a:prstGeom>
          <a:solidFill>
            <a:srgbClr val="FFFFFF">
              <a:alpha val="36997"/>
            </a:srgbClr>
          </a:solidFill>
        </p:spPr>
        <p:txBody>
          <a:bodyPr vert="horz" wrap="square" lIns="0" tIns="294005" rIns="0" bIns="0" rtlCol="0">
            <a:spAutoFit/>
          </a:bodyPr>
          <a:lstStyle/>
          <a:p>
            <a:pPr marL="334645" marR="327025" indent="71120">
              <a:lnSpc>
                <a:spcPct val="115599"/>
              </a:lnSpc>
              <a:spcBef>
                <a:spcPts val="2315"/>
              </a:spcBef>
            </a:pPr>
            <a:r>
              <a:rPr sz="2400" b="1">
                <a:solidFill>
                  <a:srgbClr val="FFFFFF"/>
                </a:solidFill>
                <a:latin typeface="Poppins"/>
                <a:cs typeface="Poppins"/>
              </a:rPr>
              <a:t>SPACE</a:t>
            </a:r>
            <a:r>
              <a:rPr sz="2400" b="1" spc="-70">
                <a:solidFill>
                  <a:srgbClr val="FFFFFF"/>
                </a:solidFill>
                <a:latin typeface="Poppins"/>
                <a:cs typeface="Poppins"/>
              </a:rPr>
              <a:t> </a:t>
            </a:r>
            <a:r>
              <a:rPr sz="2400" b="1">
                <a:solidFill>
                  <a:srgbClr val="FFFFFF"/>
                </a:solidFill>
                <a:latin typeface="Poppins"/>
                <a:cs typeface="Poppins"/>
              </a:rPr>
              <a:t>FOR</a:t>
            </a:r>
            <a:r>
              <a:rPr sz="2400" b="1" spc="-70">
                <a:solidFill>
                  <a:srgbClr val="FFFFFF"/>
                </a:solidFill>
                <a:latin typeface="Poppins"/>
                <a:cs typeface="Poppins"/>
              </a:rPr>
              <a:t> </a:t>
            </a:r>
            <a:r>
              <a:rPr sz="2400" b="1" spc="-25">
                <a:solidFill>
                  <a:srgbClr val="FFFFFF"/>
                </a:solidFill>
                <a:latin typeface="Poppins"/>
                <a:cs typeface="Poppins"/>
              </a:rPr>
              <a:t>LSP </a:t>
            </a:r>
            <a:r>
              <a:rPr sz="2400" b="1">
                <a:solidFill>
                  <a:srgbClr val="FFFFFF"/>
                </a:solidFill>
                <a:latin typeface="Poppins"/>
                <a:cs typeface="Poppins"/>
              </a:rPr>
              <a:t>NGB</a:t>
            </a:r>
            <a:r>
              <a:rPr sz="2400" b="1" spc="-65">
                <a:solidFill>
                  <a:srgbClr val="FFFFFF"/>
                </a:solidFill>
                <a:latin typeface="Poppins"/>
                <a:cs typeface="Poppins"/>
              </a:rPr>
              <a:t> </a:t>
            </a:r>
            <a:r>
              <a:rPr sz="2400" b="1">
                <a:solidFill>
                  <a:srgbClr val="FFFFFF"/>
                </a:solidFill>
                <a:latin typeface="Poppins"/>
                <a:cs typeface="Poppins"/>
              </a:rPr>
              <a:t>LOGO</a:t>
            </a:r>
            <a:r>
              <a:rPr sz="2400" b="1" spc="-65">
                <a:solidFill>
                  <a:srgbClr val="FFFFFF"/>
                </a:solidFill>
                <a:latin typeface="Poppins"/>
                <a:cs typeface="Poppins"/>
              </a:rPr>
              <a:t> </a:t>
            </a:r>
            <a:r>
              <a:rPr sz="2400" b="1" spc="-20">
                <a:solidFill>
                  <a:srgbClr val="FFFFFF"/>
                </a:solidFill>
                <a:latin typeface="Poppins"/>
                <a:cs typeface="Poppins"/>
              </a:rPr>
              <a:t>HERE</a:t>
            </a:r>
            <a:endParaRPr sz="2400">
              <a:latin typeface="Poppins"/>
              <a:cs typeface="Poppins"/>
            </a:endParaRPr>
          </a:p>
        </p:txBody>
      </p:sp>
      <p:pic>
        <p:nvPicPr>
          <p:cNvPr id="11" name="Picture 10">
            <a:extLst>
              <a:ext uri="{FF2B5EF4-FFF2-40B4-BE49-F238E27FC236}">
                <a16:creationId xmlns:a16="http://schemas.microsoft.com/office/drawing/2014/main" id="{A3535E34-726C-3E20-BFD1-1356FFE72ED0}"/>
              </a:ext>
            </a:extLst>
          </p:cNvPr>
          <p:cNvPicPr>
            <a:picLocks noChangeAspect="1"/>
          </p:cNvPicPr>
          <p:nvPr/>
        </p:nvPicPr>
        <p:blipFill>
          <a:blip r:embed="rId3"/>
          <a:srcRect l="25235" t="-11518" r="16683"/>
          <a:stretch>
            <a:fillRect/>
          </a:stretch>
        </p:blipFill>
        <p:spPr>
          <a:xfrm>
            <a:off x="-5452" y="0"/>
            <a:ext cx="13715999" cy="17146588"/>
          </a:xfrm>
          <a:prstGeom prst="rect">
            <a:avLst/>
          </a:prstGeom>
        </p:spPr>
      </p:pic>
      <p:pic>
        <p:nvPicPr>
          <p:cNvPr id="3" name="Picture 2" descr="A black and green background with white text&#10;&#10;AI-generated content may be incorrect.">
            <a:extLst>
              <a:ext uri="{FF2B5EF4-FFF2-40B4-BE49-F238E27FC236}">
                <a16:creationId xmlns:a16="http://schemas.microsoft.com/office/drawing/2014/main" id="{7E53816A-0FCE-C490-F9BF-E669960B2323}"/>
              </a:ext>
            </a:extLst>
          </p:cNvPr>
          <p:cNvPicPr>
            <a:picLocks noChangeAspect="1"/>
          </p:cNvPicPr>
          <p:nvPr/>
        </p:nvPicPr>
        <p:blipFill>
          <a:blip r:embed="rId4"/>
          <a:srcRect l="-122" r="34" b="5229"/>
          <a:stretch>
            <a:fillRect/>
          </a:stretch>
        </p:blipFill>
        <p:spPr>
          <a:xfrm>
            <a:off x="-16777" y="4132"/>
            <a:ext cx="13726922" cy="1766832"/>
          </a:xfrm>
          <a:prstGeom prst="rect">
            <a:avLst/>
          </a:prstGeom>
        </p:spPr>
      </p:pic>
      <p:sp>
        <p:nvSpPr>
          <p:cNvPr id="2" name="object 5">
            <a:extLst>
              <a:ext uri="{FF2B5EF4-FFF2-40B4-BE49-F238E27FC236}">
                <a16:creationId xmlns:a16="http://schemas.microsoft.com/office/drawing/2014/main" id="{ACAA2A50-9537-79FD-B9ED-EF01D1E0C5C8}"/>
              </a:ext>
            </a:extLst>
          </p:cNvPr>
          <p:cNvSpPr txBox="1"/>
          <p:nvPr/>
        </p:nvSpPr>
        <p:spPr>
          <a:xfrm>
            <a:off x="368445" y="221577"/>
            <a:ext cx="3061335" cy="1561325"/>
          </a:xfrm>
          <a:prstGeom prst="rect">
            <a:avLst/>
          </a:prstGeom>
          <a:solidFill>
            <a:srgbClr val="FFFFFF">
              <a:alpha val="36997"/>
            </a:srgbClr>
          </a:solidFill>
        </p:spPr>
        <p:txBody>
          <a:bodyPr vert="horz" wrap="square" lIns="0" tIns="294005" rIns="0" bIns="0" rtlCol="0">
            <a:spAutoFit/>
          </a:bodyPr>
          <a:lstStyle/>
          <a:p>
            <a:pPr marL="334645" marR="327025" indent="71120">
              <a:lnSpc>
                <a:spcPct val="115599"/>
              </a:lnSpc>
              <a:spcBef>
                <a:spcPts val="2315"/>
              </a:spcBef>
            </a:pPr>
            <a:r>
              <a:rPr sz="2400" b="1" dirty="0">
                <a:solidFill>
                  <a:schemeClr val="bg2">
                    <a:lumMod val="50000"/>
                  </a:schemeClr>
                </a:solidFill>
                <a:latin typeface="Poppins"/>
                <a:cs typeface="Poppins"/>
              </a:rPr>
              <a:t>SPACE</a:t>
            </a:r>
            <a:r>
              <a:rPr sz="2400" b="1" spc="-70" dirty="0">
                <a:solidFill>
                  <a:schemeClr val="bg2">
                    <a:lumMod val="50000"/>
                  </a:schemeClr>
                </a:solidFill>
                <a:latin typeface="Poppins"/>
                <a:cs typeface="Poppins"/>
              </a:rPr>
              <a:t> </a:t>
            </a:r>
            <a:r>
              <a:rPr sz="2400" b="1" dirty="0">
                <a:solidFill>
                  <a:schemeClr val="bg2">
                    <a:lumMod val="50000"/>
                  </a:schemeClr>
                </a:solidFill>
                <a:latin typeface="Poppins"/>
                <a:cs typeface="Poppins"/>
              </a:rPr>
              <a:t>FOR</a:t>
            </a:r>
            <a:r>
              <a:rPr sz="2400" b="1" spc="-70" dirty="0">
                <a:solidFill>
                  <a:schemeClr val="bg2">
                    <a:lumMod val="50000"/>
                  </a:schemeClr>
                </a:solidFill>
                <a:latin typeface="Poppins"/>
                <a:cs typeface="Poppins"/>
              </a:rPr>
              <a:t> </a:t>
            </a:r>
            <a:r>
              <a:rPr lang="en-GB" sz="2400" b="1" spc="-25" dirty="0">
                <a:solidFill>
                  <a:schemeClr val="bg2">
                    <a:lumMod val="50000"/>
                  </a:schemeClr>
                </a:solidFill>
                <a:latin typeface="Poppins"/>
                <a:cs typeface="Poppins"/>
              </a:rPr>
              <a:t>YOUR LOGO </a:t>
            </a:r>
            <a:r>
              <a:rPr sz="2400" b="1" spc="-20" dirty="0">
                <a:solidFill>
                  <a:schemeClr val="bg2">
                    <a:lumMod val="50000"/>
                  </a:schemeClr>
                </a:solidFill>
                <a:latin typeface="Poppins"/>
                <a:cs typeface="Poppins"/>
              </a:rPr>
              <a:t>HERE</a:t>
            </a:r>
            <a:endParaRPr sz="2400" dirty="0">
              <a:solidFill>
                <a:schemeClr val="bg2">
                  <a:lumMod val="50000"/>
                </a:schemeClr>
              </a:solidFill>
              <a:latin typeface="Poppins"/>
              <a:cs typeface="Poppins"/>
            </a:endParaRPr>
          </a:p>
        </p:txBody>
      </p:sp>
    </p:spTree>
    <p:extLst>
      <p:ext uri="{BB962C8B-B14F-4D97-AF65-F5344CB8AC3E}">
        <p14:creationId xmlns:p14="http://schemas.microsoft.com/office/powerpoint/2010/main" val="1957930482"/>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256D0C9F08D14CB74A78138745E7C2" ma:contentTypeVersion="16" ma:contentTypeDescription="Create a new document." ma:contentTypeScope="" ma:versionID="b11ee9795205cb3a6d23617ccec063bd">
  <xsd:schema xmlns:xsd="http://www.w3.org/2001/XMLSchema" xmlns:xs="http://www.w3.org/2001/XMLSchema" xmlns:p="http://schemas.microsoft.com/office/2006/metadata/properties" xmlns:ns2="1bb2118a-5a09-48aa-8f65-122ad2cfaed9" xmlns:ns3="3d39cc37-9f59-4109-9491-4117bf2f5b6f" targetNamespace="http://schemas.microsoft.com/office/2006/metadata/properties" ma:root="true" ma:fieldsID="56e080f71e09e3514b63a10554db11c3" ns2:_="" ns3:_="">
    <xsd:import namespace="1bb2118a-5a09-48aa-8f65-122ad2cfaed9"/>
    <xsd:import namespace="3d39cc37-9f59-4109-9491-4117bf2f5b6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b2118a-5a09-48aa-8f65-122ad2cfae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17316f1-e1a1-45fb-b8c9-5dbd39cb2fb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39cc37-9f59-4109-9491-4117bf2f5b6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6544cc5-4de1-476c-8ffc-c1727548f29f}" ma:internalName="TaxCatchAll" ma:showField="CatchAllData" ma:web="3d39cc37-9f59-4109-9491-4117bf2f5b6f">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d39cc37-9f59-4109-9491-4117bf2f5b6f" xsi:nil="true"/>
    <lcf76f155ced4ddcb4097134ff3c332f xmlns="1bb2118a-5a09-48aa-8f65-122ad2cfaed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63AFBB-F457-4AE9-87D5-E8E94A8C48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b2118a-5a09-48aa-8f65-122ad2cfaed9"/>
    <ds:schemaRef ds:uri="3d39cc37-9f59-4109-9491-4117bf2f5b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8660E1-AFCE-48E8-9687-FA5EEF826625}">
  <ds:schemaRefs>
    <ds:schemaRef ds:uri="http://schemas.microsoft.com/office/2006/metadata/properties"/>
    <ds:schemaRef ds:uri="http://schemas.microsoft.com/office/infopath/2007/PartnerControls"/>
    <ds:schemaRef ds:uri="eac27709-20d2-4269-b293-92f270ec644b"/>
    <ds:schemaRef ds:uri="83bee0e0-afe8-4b1f-99e4-80d0fa2d3062"/>
    <ds:schemaRef ds:uri="3d39cc37-9f59-4109-9491-4117bf2f5b6f"/>
    <ds:schemaRef ds:uri="1bb2118a-5a09-48aa-8f65-122ad2cfaed9"/>
  </ds:schemaRefs>
</ds:datastoreItem>
</file>

<file path=customXml/itemProps3.xml><?xml version="1.0" encoding="utf-8"?>
<ds:datastoreItem xmlns:ds="http://schemas.openxmlformats.org/officeDocument/2006/customXml" ds:itemID="{C4397F83-50C6-4A86-AD45-5D4D43502B26}">
  <ds:schemaRefs>
    <ds:schemaRef ds:uri="http://schemas.microsoft.com/sharepoint/v3/contenttype/forms"/>
  </ds:schemaRefs>
</ds:datastoreItem>
</file>

<file path=docMetadata/LabelInfo.xml><?xml version="1.0" encoding="utf-8"?>
<clbl:labelList xmlns:clbl="http://schemas.microsoft.com/office/2020/mipLabelMetadata">
  <clbl:label id="{3601ef95-4dea-4cfc-9a88-eaef968ce713}" enabled="0" method="" siteId="{3601ef95-4dea-4cfc-9a88-eaef968ce713}" removed="1"/>
</clbl:labelList>
</file>

<file path=docProps/app.xml><?xml version="1.0" encoding="utf-8"?>
<Properties xmlns="http://schemas.openxmlformats.org/officeDocument/2006/extended-properties" xmlns:vt="http://schemas.openxmlformats.org/officeDocument/2006/docPropsVTypes">
  <Template>Office 2013 - 2022 Theme</Template>
  <TotalTime>16</TotalTime>
  <Words>3382</Words>
  <Application>Microsoft Office PowerPoint</Application>
  <PresentationFormat>Custom</PresentationFormat>
  <Paragraphs>316</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Poppins</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Kavanagh</dc:creator>
  <cp:lastModifiedBy>Bethany Carson</cp:lastModifiedBy>
  <cp:revision>56</cp:revision>
  <dcterms:created xsi:type="dcterms:W3CDTF">2025-02-04T10:26:32Z</dcterms:created>
  <dcterms:modified xsi:type="dcterms:W3CDTF">2026-02-26T17:11:16Z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0x010100C6256D0C9F08D14CB74A78138745E7C2</vt:lpwstr>
  </property>
  <property fmtid="{D5CDD505-2E9C-101B-9397-08002B2CF9AE}" pid="3" name="MediaServiceImageTags">
    <vt:lpwstr/>
  </property>
</Properties>
</file>