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9"/>
    <p:restoredTop sz="69507"/>
  </p:normalViewPr>
  <p:slideViewPr>
    <p:cSldViewPr snapToGrid="0">
      <p:cViewPr varScale="1">
        <p:scale>
          <a:sx n="49" d="100"/>
          <a:sy n="49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94484-1674-044F-9FA1-57EC2EA39D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35939-D1DD-904B-8FCF-3265DC939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89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INSTRUCTIONS:</a:t>
            </a:r>
          </a:p>
          <a:p>
            <a:endParaRPr lang="en-US" dirty="0"/>
          </a:p>
          <a:p>
            <a:r>
              <a:rPr lang="en-US" dirty="0"/>
              <a:t>Place your logo in the top left corner.</a:t>
            </a:r>
          </a:p>
          <a:p>
            <a:endParaRPr lang="en-US" dirty="0"/>
          </a:p>
          <a:p>
            <a:r>
              <a:rPr lang="en-US" sz="1400" b="1" dirty="0"/>
              <a:t>Do not change the positioning or size of the background graphic.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“Save” or ”Export” the slide as a jpg image for sharing online. Change the </a:t>
            </a:r>
            <a:r>
              <a:rPr lang="en-US" b="1" dirty="0"/>
              <a:t>output size to at least 1000 pixels wide </a:t>
            </a:r>
            <a:r>
              <a:rPr lang="en-US" dirty="0"/>
              <a:t>when saving/exporting.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A35939-D1DD-904B-8FCF-3265DC939D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53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B9313-F0EF-E0D3-55A3-4F70E7CE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7A284-7261-8CDE-BA73-974DCD665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73664-6B18-48A1-991E-48C87DBA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C9E5D-E7F3-AFE7-F385-5FE846DEE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53C04-2274-1E6A-8378-B348A48E2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8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960D-481A-0F78-D506-5FD0FFD0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95AD63-BDD6-0479-0113-B9AE29D55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E9ED8-1CFD-89BF-CB76-6CD4E853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6A1E-C41D-9559-2783-A7268304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8718C-3112-9A89-FD44-3D8CC0361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7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9A660D-F12A-FA83-550C-375E1D3A05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F7D01-8F6B-2791-C1EB-490BDDE48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6CFE2-219C-A0A7-7FE3-83CDC550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58310-0B14-CF69-13E3-4ACFA2ED1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5AC0-834C-283F-E13F-115C8D3CC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7BB65-9978-0A55-7A03-6B60210AF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8AD19-A473-923C-0037-02575B90A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E0185-9F27-23AC-05F7-B88A34163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F5800-654E-C455-DEBE-A8F5AFB2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7C396-7E7A-C7DE-D305-164FA0E9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1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9D2E-EE64-EE5A-3F53-731C8361C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F1211-0559-197E-F9D8-D9EF873DE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09579-CC39-860B-0892-ED73FCA70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735F6-BAF2-335E-33D1-FD999FD64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346BC-A5D3-44A2-B730-23E95A61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96E1-7F6F-677B-3D1B-D48B92E15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33D5-7FED-491C-2FD7-1857E4820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4A4DE-43CF-53C6-5F87-257D66DB1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8DF13-0999-C2EE-FEAB-37B36EE7D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C72F0-4D95-7A74-09B0-11A39A37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EA57A-2B4C-06CE-AB7B-272856FE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6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A4E2B-1E2F-EF0D-E686-7695F3CE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4052C-C3F6-4E74-BCD0-208F31067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3DF562-C461-3F4B-2E06-4A25B72CA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30BD0-7C09-5D98-57BC-B2F96C447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CEB979-7B69-9061-03FF-272958F222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E34890-6FBE-A046-BA62-0C56DBD3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F00C48-EADD-B448-ACF5-70E4814CF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CCCEE4-A3F7-A75F-0AB1-1D5CF62E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3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F7B11-1BDD-2FED-4E92-5F8371DA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BF8C00-57B0-3CC9-5A40-268E6A0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3B7A5-E138-E3BB-4C91-D74DDF09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20BF2-6E7A-27FC-A8D9-C5AA1808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2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A0CA4A-4BB9-662C-1714-F273296F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F0F3E-1D22-25C8-705F-380990BF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46C970-426F-A10D-C4C7-6E79CA20B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6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DD85-1DFB-326E-CC50-BE034B037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FA76F-BBDC-6879-7B5D-1DB5BF66F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36A1E-7089-47C1-5B35-8D1D6DF46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5C48A-9F36-4C00-6291-19749CA9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902BA-4E5C-48AB-3A29-36509ADBF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0CA26-FBBD-420A-4B1B-2302E1B5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5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AAEA5-2BD8-E2EC-5F94-F162662A0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59DFA2-4E77-4612-664E-E0B7DEC10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59C2B-B6C2-00CF-46F1-D99F0D2FC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24905-5A7D-3DF7-EA7C-56F12BA2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4570E-FB26-E3F6-2F3D-89093A6D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60CA4-3846-02F2-61A0-8C228A6A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7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DD9CB0-9D55-C471-11E4-7878F17FB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18150-9CFF-71FC-D38F-F5863CA19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FA5D9-FC89-9E6F-A109-C126F9227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C3A7-5D64-5B4E-8D85-7956F91ED78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D4E41-3DF9-C078-CAE3-7B68332F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4680D-A90C-B982-F007-9B7A12362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DA5B9-BCDC-684F-837F-81EAD2D9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6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E586B1-4DA1-3BBB-7B91-E81DF9314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458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B4F5CB-B446-1CC6-E2BC-7698B0C6A4EB}"/>
              </a:ext>
            </a:extLst>
          </p:cNvPr>
          <p:cNvSpPr txBox="1"/>
          <p:nvPr/>
        </p:nvSpPr>
        <p:spPr>
          <a:xfrm>
            <a:off x="271153" y="489857"/>
            <a:ext cx="2058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Space for NGB/LSP logo</a:t>
            </a:r>
          </a:p>
        </p:txBody>
      </p:sp>
    </p:spTree>
    <p:extLst>
      <p:ext uri="{BB962C8B-B14F-4D97-AF65-F5344CB8AC3E}">
        <p14:creationId xmlns:p14="http://schemas.microsoft.com/office/powerpoint/2010/main" val="230417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39cc37-9f59-4109-9491-4117bf2f5b6f" xsi:nil="true"/>
    <lcf76f155ced4ddcb4097134ff3c332f xmlns="1bb2118a-5a09-48aa-8f65-122ad2cfae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256D0C9F08D14CB74A78138745E7C2" ma:contentTypeVersion="15" ma:contentTypeDescription="Create a new document." ma:contentTypeScope="" ma:versionID="0b9ffe8e284600448cad4924f70bad43">
  <xsd:schema xmlns:xsd="http://www.w3.org/2001/XMLSchema" xmlns:xs="http://www.w3.org/2001/XMLSchema" xmlns:p="http://schemas.microsoft.com/office/2006/metadata/properties" xmlns:ns2="1bb2118a-5a09-48aa-8f65-122ad2cfaed9" xmlns:ns3="3d39cc37-9f59-4109-9491-4117bf2f5b6f" targetNamespace="http://schemas.microsoft.com/office/2006/metadata/properties" ma:root="true" ma:fieldsID="12178490272da7d1b7d5ba93b8c31b0b" ns2:_="" ns3:_="">
    <xsd:import namespace="1bb2118a-5a09-48aa-8f65-122ad2cfaed9"/>
    <xsd:import namespace="3d39cc37-9f59-4109-9491-4117bf2f5b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2118a-5a09-48aa-8f65-122ad2cfae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17316f1-e1a1-45fb-b8c9-5dbd39cb2f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39cc37-9f59-4109-9491-4117bf2f5b6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6544cc5-4de1-476c-8ffc-c1727548f29f}" ma:internalName="TaxCatchAll" ma:showField="CatchAllData" ma:web="3d39cc37-9f59-4109-9491-4117bf2f5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3BBD2D-F160-478E-BE95-012C292CC7E7}">
  <ds:schemaRefs>
    <ds:schemaRef ds:uri="http://schemas.microsoft.com/office/2006/metadata/properties"/>
    <ds:schemaRef ds:uri="http://schemas.microsoft.com/office/infopath/2007/PartnerControls"/>
    <ds:schemaRef ds:uri="3d39cc37-9f59-4109-9491-4117bf2f5b6f"/>
    <ds:schemaRef ds:uri="1bb2118a-5a09-48aa-8f65-122ad2cfaed9"/>
  </ds:schemaRefs>
</ds:datastoreItem>
</file>

<file path=customXml/itemProps2.xml><?xml version="1.0" encoding="utf-8"?>
<ds:datastoreItem xmlns:ds="http://schemas.openxmlformats.org/officeDocument/2006/customXml" ds:itemID="{09CF213C-DB53-494D-A410-714A89AF69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613405-26F4-432D-951C-33D1788B7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b2118a-5a09-48aa-8f65-122ad2cfaed9"/>
    <ds:schemaRef ds:uri="3d39cc37-9f59-4109-9491-4117bf2f5b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62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Kavanagh</dc:creator>
  <cp:lastModifiedBy>Bethany Carson</cp:lastModifiedBy>
  <cp:revision>2</cp:revision>
  <dcterms:created xsi:type="dcterms:W3CDTF">2025-02-04T10:23:57Z</dcterms:created>
  <dcterms:modified xsi:type="dcterms:W3CDTF">2025-02-11T11:02:39Z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0x010100C6256D0C9F08D14CB74A78138745E7C2</vt:lpwstr>
  </property>
</Properties>
</file>