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F1D9"/>
    <a:srgbClr val="009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9"/>
    <p:restoredTop sz="69507"/>
  </p:normalViewPr>
  <p:slideViewPr>
    <p:cSldViewPr snapToGrid="0">
      <p:cViewPr varScale="1">
        <p:scale>
          <a:sx n="88" d="100"/>
          <a:sy n="88" d="100"/>
        </p:scale>
        <p:origin x="14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94484-1674-044F-9FA1-57EC2EA39D12}"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35939-D1DD-904B-8FCF-3265DC939D03}" type="slidenum">
              <a:rPr lang="en-US" smtClean="0"/>
              <a:t>‹#›</a:t>
            </a:fld>
            <a:endParaRPr lang="en-US"/>
          </a:p>
        </p:txBody>
      </p:sp>
    </p:spTree>
    <p:extLst>
      <p:ext uri="{BB962C8B-B14F-4D97-AF65-F5344CB8AC3E}">
        <p14:creationId xmlns:p14="http://schemas.microsoft.com/office/powerpoint/2010/main" val="57218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INSTRUCTIONS:</a:t>
            </a:r>
          </a:p>
          <a:p>
            <a:endParaRPr lang="en-US" dirty="0"/>
          </a:p>
          <a:p>
            <a:r>
              <a:rPr lang="en-US" dirty="0"/>
              <a:t>To change the photo, right click on the photo (behind the main overlay graphic) and select “Change Picture” &amp; browse for your photo on the computer.</a:t>
            </a:r>
          </a:p>
          <a:p>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Place your logo in the white space in the top left corner.</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Place additional logos in the bottom white section.</a:t>
            </a:r>
          </a:p>
          <a:p>
            <a:endParaRPr lang="en-US" dirty="0"/>
          </a:p>
          <a:p>
            <a:r>
              <a:rPr lang="en-US" sz="1400" b="1" dirty="0"/>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text in the table is editable to use your own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a jpg image for sharing online. Change the </a:t>
            </a:r>
            <a:r>
              <a:rPr lang="en-US" b="1" dirty="0"/>
              <a:t>output size to at least 1000 pixels wide </a:t>
            </a:r>
            <a:r>
              <a:rPr lang="en-US" dirty="0"/>
              <a:t>when saving/exporting.</a:t>
            </a:r>
          </a:p>
          <a:p>
            <a:endParaRPr lang="en-US" dirty="0"/>
          </a:p>
        </p:txBody>
      </p:sp>
      <p:sp>
        <p:nvSpPr>
          <p:cNvPr id="4" name="Slide Number Placeholder 3"/>
          <p:cNvSpPr>
            <a:spLocks noGrp="1"/>
          </p:cNvSpPr>
          <p:nvPr>
            <p:ph type="sldNum" sz="quarter" idx="5"/>
          </p:nvPr>
        </p:nvSpPr>
        <p:spPr/>
        <p:txBody>
          <a:bodyPr/>
          <a:lstStyle/>
          <a:p>
            <a:fld id="{23A35939-D1DD-904B-8FCF-3265DC939D03}" type="slidenum">
              <a:rPr lang="en-US" smtClean="0"/>
              <a:t>1</a:t>
            </a:fld>
            <a:endParaRPr lang="en-US"/>
          </a:p>
        </p:txBody>
      </p:sp>
    </p:spTree>
    <p:extLst>
      <p:ext uri="{BB962C8B-B14F-4D97-AF65-F5344CB8AC3E}">
        <p14:creationId xmlns:p14="http://schemas.microsoft.com/office/powerpoint/2010/main" val="1208553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B8779-9A10-5E24-0CA0-86FEE78F7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CEF0A-9E8C-5C1B-C011-DE31CF830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93CBB-1DB5-CB91-F4EA-C08C22DB38C1}"/>
              </a:ext>
            </a:extLst>
          </p:cNvPr>
          <p:cNvSpPr>
            <a:spLocks noGrp="1"/>
          </p:cNvSpPr>
          <p:nvPr>
            <p:ph type="body" idx="1"/>
          </p:nvPr>
        </p:nvSpPr>
        <p:spPr/>
        <p:txBody>
          <a:bodyPr/>
          <a:lstStyle/>
          <a:p>
            <a:r>
              <a:rPr lang="en-US" b="1" dirty="0">
                <a:solidFill>
                  <a:srgbClr val="FF0000"/>
                </a:solidFill>
              </a:rPr>
              <a:t>INSTRUCTIONS:</a:t>
            </a:r>
          </a:p>
          <a:p>
            <a:endParaRPr lang="en-US" dirty="0"/>
          </a:p>
          <a:p>
            <a:r>
              <a:rPr lang="en-US" dirty="0"/>
              <a:t>To change the photo, right click on the photo (behind the main overlay graphic) and select “Change Picture” &amp; browse for your photo on the computer.</a:t>
            </a:r>
          </a:p>
          <a:p>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may need to scale up or down the photo you insert. Don’t worry if the photo extends beyond the edges of the slide, this will be trimmed when saved as a jpg. There’s no need to stretch or squeeze your photo to fit within the slide edges. </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You should choose a suitable photo that works within the available shape.</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Place your logo in the white space in the top left corner.</a:t>
            </a:r>
          </a:p>
          <a:p>
            <a:pPr marL="0" marR="0" lvl="0" indent="0" algn="l" defTabSz="622066" rtl="0" eaLnBrk="1" fontAlgn="auto" latinLnBrk="0" hangingPunct="1">
              <a:lnSpc>
                <a:spcPct val="100000"/>
              </a:lnSpc>
              <a:spcBef>
                <a:spcPts val="0"/>
              </a:spcBef>
              <a:spcAft>
                <a:spcPts val="0"/>
              </a:spcAft>
              <a:buClrTx/>
              <a:buSzTx/>
              <a:buFontTx/>
              <a:buNone/>
              <a:tabLst/>
              <a:defRPr/>
            </a:pPr>
            <a:endParaRPr lang="en-US" dirty="0"/>
          </a:p>
          <a:p>
            <a:pPr marL="0" marR="0" lvl="0" indent="0" algn="l" defTabSz="622066" rtl="0" eaLnBrk="1" fontAlgn="auto" latinLnBrk="0" hangingPunct="1">
              <a:lnSpc>
                <a:spcPct val="100000"/>
              </a:lnSpc>
              <a:spcBef>
                <a:spcPts val="0"/>
              </a:spcBef>
              <a:spcAft>
                <a:spcPts val="0"/>
              </a:spcAft>
              <a:buClrTx/>
              <a:buSzTx/>
              <a:buFontTx/>
              <a:buNone/>
              <a:tabLst/>
              <a:defRPr/>
            </a:pPr>
            <a:r>
              <a:rPr lang="en-US" dirty="0"/>
              <a:t>Place additional logos in the bottom white section.</a:t>
            </a:r>
          </a:p>
          <a:p>
            <a:endParaRPr lang="en-US" dirty="0"/>
          </a:p>
          <a:p>
            <a:r>
              <a:rPr lang="en-US" sz="1400" b="1" dirty="0"/>
              <a:t>Do not change the positioning or size of the main graphic.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text in the table is editable to use your own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“Save” or ”Export” the slide as a jpg image for sharing online. Change the </a:t>
            </a:r>
            <a:r>
              <a:rPr lang="en-US" b="1" dirty="0"/>
              <a:t>output size to at least 1000 pixels wide </a:t>
            </a:r>
            <a:r>
              <a:rPr lang="en-US" dirty="0"/>
              <a:t>when saving/exporting.</a:t>
            </a:r>
          </a:p>
          <a:p>
            <a:endParaRPr lang="en-US" dirty="0"/>
          </a:p>
        </p:txBody>
      </p:sp>
      <p:sp>
        <p:nvSpPr>
          <p:cNvPr id="4" name="Slide Number Placeholder 3">
            <a:extLst>
              <a:ext uri="{FF2B5EF4-FFF2-40B4-BE49-F238E27FC236}">
                <a16:creationId xmlns:a16="http://schemas.microsoft.com/office/drawing/2014/main" id="{14A4FD81-F5A2-267E-1160-8FE694FA2C8B}"/>
              </a:ext>
            </a:extLst>
          </p:cNvPr>
          <p:cNvSpPr>
            <a:spLocks noGrp="1"/>
          </p:cNvSpPr>
          <p:nvPr>
            <p:ph type="sldNum" sz="quarter" idx="5"/>
          </p:nvPr>
        </p:nvSpPr>
        <p:spPr/>
        <p:txBody>
          <a:bodyPr/>
          <a:lstStyle/>
          <a:p>
            <a:fld id="{23A35939-D1DD-904B-8FCF-3265DC939D03}" type="slidenum">
              <a:rPr lang="en-US" smtClean="0"/>
              <a:t>2</a:t>
            </a:fld>
            <a:endParaRPr lang="en-US"/>
          </a:p>
        </p:txBody>
      </p:sp>
    </p:spTree>
    <p:extLst>
      <p:ext uri="{BB962C8B-B14F-4D97-AF65-F5344CB8AC3E}">
        <p14:creationId xmlns:p14="http://schemas.microsoft.com/office/powerpoint/2010/main" val="125784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9313-F0EF-E0D3-55A3-4F70E7CEE0A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4D7A284-7261-8CDE-BA73-974DCD665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4C73664-6B18-48A1-991E-48C87DBA25A6}"/>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5" name="Footer Placeholder 4">
            <a:extLst>
              <a:ext uri="{FF2B5EF4-FFF2-40B4-BE49-F238E27FC236}">
                <a16:creationId xmlns:a16="http://schemas.microsoft.com/office/drawing/2014/main" id="{EF6C9E5D-E7F3-AFE7-F385-5FE846DEE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53C04-2274-1E6A-8378-B348A48E2FCF}"/>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340788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960D-481A-0F78-D506-5FD0FFD031C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795AD63-BDD6-0479-0113-B9AE29D558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AE9ED8-1CFD-89BF-CB76-6CD4E853C920}"/>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5" name="Footer Placeholder 4">
            <a:extLst>
              <a:ext uri="{FF2B5EF4-FFF2-40B4-BE49-F238E27FC236}">
                <a16:creationId xmlns:a16="http://schemas.microsoft.com/office/drawing/2014/main" id="{BE8F6A1E-C41D-9559-2783-A7268304C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8718C-3112-9A89-FD44-3D8CC0361DD7}"/>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333517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9A660D-F12A-FA83-550C-375E1D3A058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DF7D01-8F6B-2791-C1EB-490BDDE483B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A6CFE2-219C-A0A7-7FE3-83CDC550A37F}"/>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5" name="Footer Placeholder 4">
            <a:extLst>
              <a:ext uri="{FF2B5EF4-FFF2-40B4-BE49-F238E27FC236}">
                <a16:creationId xmlns:a16="http://schemas.microsoft.com/office/drawing/2014/main" id="{44F58310-0B14-CF69-13E3-4ACFA2ED1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05AC0-834C-283F-E13F-115C8D3CCE15}"/>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271598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BB65-9978-0A55-7A03-6B60210AF9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FD8AD19-A473-923C-0037-02575B90ADF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8E0185-9F27-23AC-05F7-B88A34163908}"/>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5" name="Footer Placeholder 4">
            <a:extLst>
              <a:ext uri="{FF2B5EF4-FFF2-40B4-BE49-F238E27FC236}">
                <a16:creationId xmlns:a16="http://schemas.microsoft.com/office/drawing/2014/main" id="{7D9F5800-654E-C455-DEBE-A8F5AFB29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7C396-7E7A-C7DE-D305-164FA0E98DA9}"/>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317141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9D2E-EE64-EE5A-3F53-731C8361C3F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ADF1211-0559-197E-F9D8-D9EF873DE8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7409579-CC39-860B-0892-ED73FCA70B43}"/>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5" name="Footer Placeholder 4">
            <a:extLst>
              <a:ext uri="{FF2B5EF4-FFF2-40B4-BE49-F238E27FC236}">
                <a16:creationId xmlns:a16="http://schemas.microsoft.com/office/drawing/2014/main" id="{744735F6-BAF2-335E-33D1-FD999FD6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346BC-A5D3-44A2-B730-23E95A61A364}"/>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332595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E96E1-7F6F-677B-3D1B-D48B92E1519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0D33D5-7FED-491C-2FD7-1857E48205B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E14A4DE-43CF-53C6-5F87-257D66DB174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E98DF13-0999-C2EE-FEAB-37B36EE7DFED}"/>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6" name="Footer Placeholder 5">
            <a:extLst>
              <a:ext uri="{FF2B5EF4-FFF2-40B4-BE49-F238E27FC236}">
                <a16:creationId xmlns:a16="http://schemas.microsoft.com/office/drawing/2014/main" id="{D2EC72F0-4D95-7A74-09B0-11A39A371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EA57A-2B4C-06CE-AB7B-272856FE6665}"/>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214246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4E2B-1E2F-EF0D-E686-7695F3CE8C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34052C-C3F6-4E74-BCD0-208F310678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83DF562-C461-3F4B-2E06-4A25B72CAC1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6230BD0-7C09-5D98-57BC-B2F96C4471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CEB979-7B69-9061-03FF-272958F2221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BE34890-6FBE-A046-BA62-0C56DBD39249}"/>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8" name="Footer Placeholder 7">
            <a:extLst>
              <a:ext uri="{FF2B5EF4-FFF2-40B4-BE49-F238E27FC236}">
                <a16:creationId xmlns:a16="http://schemas.microsoft.com/office/drawing/2014/main" id="{44F00C48-EADD-B448-ACF5-70E4814CF6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CCCEE4-A3F7-A75F-0AB1-1D5CF62E5E28}"/>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351123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7B11-1BDD-2FED-4E92-5F8371DAFC1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5BF8C00-57B0-3CC9-5A40-268E6A07F7FD}"/>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4" name="Footer Placeholder 3">
            <a:extLst>
              <a:ext uri="{FF2B5EF4-FFF2-40B4-BE49-F238E27FC236}">
                <a16:creationId xmlns:a16="http://schemas.microsoft.com/office/drawing/2014/main" id="{5EA3B7A5-E138-E3BB-4C91-D74DDF091E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020BF2-6E7A-27FC-A8D9-C5AA1808F241}"/>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187152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A0CA4A-4BB9-662C-1714-F273296F13C4}"/>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3" name="Footer Placeholder 2">
            <a:extLst>
              <a:ext uri="{FF2B5EF4-FFF2-40B4-BE49-F238E27FC236}">
                <a16:creationId xmlns:a16="http://schemas.microsoft.com/office/drawing/2014/main" id="{838F0F3E-1D22-25C8-705F-380990BF3A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46C970-426F-A10D-C4C7-6E79CA20B5F3}"/>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319016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DD85-1DFB-326E-CC50-BE034B037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94FA76F-BBDC-6879-7B5D-1DB5BF66F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D336A1E-7089-47C1-5B35-8D1D6DF465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85C48A-9F36-4C00-6291-19749CA9E6AE}"/>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6" name="Footer Placeholder 5">
            <a:extLst>
              <a:ext uri="{FF2B5EF4-FFF2-40B4-BE49-F238E27FC236}">
                <a16:creationId xmlns:a16="http://schemas.microsoft.com/office/drawing/2014/main" id="{678902BA-4E5C-48AB-3A29-36509ADBF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0CA26-FBBD-420A-4B1B-2302E1B5CC9F}"/>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139705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AEA5-2BD8-E2EC-5F94-F162662A09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59DFA2-4E77-4612-664E-E0B7DEC10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659C2B-B6C2-00CF-46F1-D99F0D2FC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424905-5A7D-3DF7-EA7C-56F12BA2A94A}"/>
              </a:ext>
            </a:extLst>
          </p:cNvPr>
          <p:cNvSpPr>
            <a:spLocks noGrp="1"/>
          </p:cNvSpPr>
          <p:nvPr>
            <p:ph type="dt" sz="half" idx="10"/>
          </p:nvPr>
        </p:nvSpPr>
        <p:spPr/>
        <p:txBody>
          <a:bodyPr/>
          <a:lstStyle/>
          <a:p>
            <a:fld id="{F521C3A7-5D64-5B4E-8D85-7956F91ED786}" type="datetimeFigureOut">
              <a:rPr lang="en-US" smtClean="0"/>
              <a:t>2/11/2025</a:t>
            </a:fld>
            <a:endParaRPr lang="en-US"/>
          </a:p>
        </p:txBody>
      </p:sp>
      <p:sp>
        <p:nvSpPr>
          <p:cNvPr id="6" name="Footer Placeholder 5">
            <a:extLst>
              <a:ext uri="{FF2B5EF4-FFF2-40B4-BE49-F238E27FC236}">
                <a16:creationId xmlns:a16="http://schemas.microsoft.com/office/drawing/2014/main" id="{8A14570E-FB26-E3F6-2F3D-89093A6DC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60CA4-3846-02F2-61A0-8C228A6AC473}"/>
              </a:ext>
            </a:extLst>
          </p:cNvPr>
          <p:cNvSpPr>
            <a:spLocks noGrp="1"/>
          </p:cNvSpPr>
          <p:nvPr>
            <p:ph type="sldNum" sz="quarter" idx="12"/>
          </p:nvPr>
        </p:nvSpPr>
        <p:spPr/>
        <p:txBody>
          <a:bodyPr/>
          <a:lstStyle/>
          <a:p>
            <a:fld id="{121DA5B9-BCDC-684F-837F-81EAD2D94A73}" type="slidenum">
              <a:rPr lang="en-US" smtClean="0"/>
              <a:t>‹#›</a:t>
            </a:fld>
            <a:endParaRPr lang="en-US"/>
          </a:p>
        </p:txBody>
      </p:sp>
    </p:spTree>
    <p:extLst>
      <p:ext uri="{BB962C8B-B14F-4D97-AF65-F5344CB8AC3E}">
        <p14:creationId xmlns:p14="http://schemas.microsoft.com/office/powerpoint/2010/main" val="311857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D9CB0-9D55-C471-11E4-7878F17FB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818150-9CFF-71FC-D38F-F5863CA19B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BFA5D9-FC89-9E6F-A109-C126F9227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21C3A7-5D64-5B4E-8D85-7956F91ED786}" type="datetimeFigureOut">
              <a:rPr lang="en-US" smtClean="0"/>
              <a:t>2/11/2025</a:t>
            </a:fld>
            <a:endParaRPr lang="en-US"/>
          </a:p>
        </p:txBody>
      </p:sp>
      <p:sp>
        <p:nvSpPr>
          <p:cNvPr id="5" name="Footer Placeholder 4">
            <a:extLst>
              <a:ext uri="{FF2B5EF4-FFF2-40B4-BE49-F238E27FC236}">
                <a16:creationId xmlns:a16="http://schemas.microsoft.com/office/drawing/2014/main" id="{4C0D4E41-3DF9-C078-CAE3-7B68332F9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04680D-A90C-B982-F007-9B7A12362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DA5B9-BCDC-684F-837F-81EAD2D94A73}" type="slidenum">
              <a:rPr lang="en-US" smtClean="0"/>
              <a:t>‹#›</a:t>
            </a:fld>
            <a:endParaRPr lang="en-US"/>
          </a:p>
        </p:txBody>
      </p:sp>
    </p:spTree>
    <p:extLst>
      <p:ext uri="{BB962C8B-B14F-4D97-AF65-F5344CB8AC3E}">
        <p14:creationId xmlns:p14="http://schemas.microsoft.com/office/powerpoint/2010/main" val="4042669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CDBE34-D912-4807-E406-3237A9793BC0}"/>
              </a:ext>
            </a:extLst>
          </p:cNvPr>
          <p:cNvPicPr>
            <a:picLocks noChangeAspect="1"/>
          </p:cNvPicPr>
          <p:nvPr/>
        </p:nvPicPr>
        <p:blipFill>
          <a:blip r:embed="rId3"/>
          <a:stretch>
            <a:fillRect/>
          </a:stretch>
        </p:blipFill>
        <p:spPr>
          <a:xfrm>
            <a:off x="6760029" y="0"/>
            <a:ext cx="7079343" cy="4726503"/>
          </a:xfrm>
          <a:prstGeom prst="rect">
            <a:avLst/>
          </a:prstGeom>
        </p:spPr>
      </p:pic>
      <p:pic>
        <p:nvPicPr>
          <p:cNvPr id="8" name="Picture 7">
            <a:extLst>
              <a:ext uri="{FF2B5EF4-FFF2-40B4-BE49-F238E27FC236}">
                <a16:creationId xmlns:a16="http://schemas.microsoft.com/office/drawing/2014/main" id="{1AD87111-2BA4-08D3-FED2-51273553A0D4}"/>
              </a:ext>
            </a:extLst>
          </p:cNvPr>
          <p:cNvPicPr>
            <a:picLocks noChangeAspect="1"/>
          </p:cNvPicPr>
          <p:nvPr/>
        </p:nvPicPr>
        <p:blipFill>
          <a:blip r:embed="rId4"/>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FB4F5CB-B446-1CC6-E2BC-7698B0C6A4EB}"/>
              </a:ext>
            </a:extLst>
          </p:cNvPr>
          <p:cNvSpPr txBox="1"/>
          <p:nvPr/>
        </p:nvSpPr>
        <p:spPr>
          <a:xfrm>
            <a:off x="271153" y="489857"/>
            <a:ext cx="2058390" cy="276999"/>
          </a:xfrm>
          <a:prstGeom prst="rect">
            <a:avLst/>
          </a:prstGeom>
          <a:noFill/>
        </p:spPr>
        <p:txBody>
          <a:bodyPr wrap="square" rtlCol="0">
            <a:spAutoFit/>
          </a:bodyPr>
          <a:lstStyle/>
          <a:p>
            <a:r>
              <a:rPr lang="en-US" sz="1200" dirty="0">
                <a:solidFill>
                  <a:schemeClr val="tx1">
                    <a:lumMod val="50000"/>
                    <a:lumOff val="50000"/>
                  </a:schemeClr>
                </a:solidFill>
              </a:rPr>
              <a:t>Space for NGB/LSP logo</a:t>
            </a:r>
          </a:p>
        </p:txBody>
      </p:sp>
      <p:sp>
        <p:nvSpPr>
          <p:cNvPr id="10" name="TextBox 9">
            <a:extLst>
              <a:ext uri="{FF2B5EF4-FFF2-40B4-BE49-F238E27FC236}">
                <a16:creationId xmlns:a16="http://schemas.microsoft.com/office/drawing/2014/main" id="{7DA8F373-3B0D-D2F6-1FD5-3CD4F7FD686F}"/>
              </a:ext>
            </a:extLst>
          </p:cNvPr>
          <p:cNvSpPr txBox="1"/>
          <p:nvPr/>
        </p:nvSpPr>
        <p:spPr>
          <a:xfrm>
            <a:off x="4952010" y="6357257"/>
            <a:ext cx="2058390" cy="276999"/>
          </a:xfrm>
          <a:prstGeom prst="rect">
            <a:avLst/>
          </a:prstGeom>
          <a:noFill/>
        </p:spPr>
        <p:txBody>
          <a:bodyPr wrap="square" rtlCol="0">
            <a:spAutoFit/>
          </a:bodyPr>
          <a:lstStyle/>
          <a:p>
            <a:r>
              <a:rPr lang="en-US" sz="1200" dirty="0">
                <a:solidFill>
                  <a:schemeClr val="tx1">
                    <a:lumMod val="50000"/>
                    <a:lumOff val="50000"/>
                  </a:schemeClr>
                </a:solidFill>
              </a:rPr>
              <a:t>Space for additional logos</a:t>
            </a:r>
          </a:p>
        </p:txBody>
      </p:sp>
      <p:graphicFrame>
        <p:nvGraphicFramePr>
          <p:cNvPr id="11" name="Table 10">
            <a:extLst>
              <a:ext uri="{FF2B5EF4-FFF2-40B4-BE49-F238E27FC236}">
                <a16:creationId xmlns:a16="http://schemas.microsoft.com/office/drawing/2014/main" id="{62A4849B-40BD-CA6D-03D9-855A16046445}"/>
              </a:ext>
            </a:extLst>
          </p:cNvPr>
          <p:cNvGraphicFramePr>
            <a:graphicFrameLocks noGrp="1"/>
          </p:cNvGraphicFramePr>
          <p:nvPr>
            <p:extLst>
              <p:ext uri="{D42A27DB-BD31-4B8C-83A1-F6EECF244321}">
                <p14:modId xmlns:p14="http://schemas.microsoft.com/office/powerpoint/2010/main" val="1907860141"/>
              </p:ext>
            </p:extLst>
          </p:nvPr>
        </p:nvGraphicFramePr>
        <p:xfrm>
          <a:off x="480787" y="1694468"/>
          <a:ext cx="7908374" cy="3408680"/>
        </p:xfrm>
        <a:graphic>
          <a:graphicData uri="http://schemas.openxmlformats.org/drawingml/2006/table">
            <a:tbl>
              <a:tblPr firstRow="1" bandRow="1">
                <a:tableStyleId>{5C22544A-7EE6-4342-B048-85BDC9FD1C3A}</a:tableStyleId>
              </a:tblPr>
              <a:tblGrid>
                <a:gridCol w="1882077">
                  <a:extLst>
                    <a:ext uri="{9D8B030D-6E8A-4147-A177-3AD203B41FA5}">
                      <a16:colId xmlns:a16="http://schemas.microsoft.com/office/drawing/2014/main" val="2186353314"/>
                    </a:ext>
                  </a:extLst>
                </a:gridCol>
                <a:gridCol w="1883762">
                  <a:extLst>
                    <a:ext uri="{9D8B030D-6E8A-4147-A177-3AD203B41FA5}">
                      <a16:colId xmlns:a16="http://schemas.microsoft.com/office/drawing/2014/main" val="1212987104"/>
                    </a:ext>
                  </a:extLst>
                </a:gridCol>
                <a:gridCol w="4142535">
                  <a:extLst>
                    <a:ext uri="{9D8B030D-6E8A-4147-A177-3AD203B41FA5}">
                      <a16:colId xmlns:a16="http://schemas.microsoft.com/office/drawing/2014/main" val="509181255"/>
                    </a:ext>
                  </a:extLst>
                </a:gridCol>
              </a:tblGrid>
              <a:tr h="370840">
                <a:tc>
                  <a:txBody>
                    <a:bodyPr/>
                    <a:lstStyle/>
                    <a:p>
                      <a:r>
                        <a:rPr lang="en-IE" sz="1400" b="1" i="0" kern="1200" dirty="0">
                          <a:solidFill>
                            <a:schemeClr val="bg1"/>
                          </a:solidFill>
                          <a:effectLst/>
                          <a:latin typeface="+mn-lt"/>
                          <a:ea typeface="+mn-ea"/>
                          <a:cs typeface="+mn-cs"/>
                        </a:rPr>
                        <a:t>DAY</a:t>
                      </a:r>
                      <a:endParaRPr lang="en-US" sz="1400" dirty="0">
                        <a:solidFill>
                          <a:schemeClr val="bg1"/>
                        </a:solidFill>
                      </a:endParaRPr>
                    </a:p>
                  </a:txBody>
                  <a:tcPr anchor="ctr">
                    <a:lnL w="6350" cap="flat" cmpd="sng" algn="ctr">
                      <a:solidFill>
                        <a:srgbClr val="00948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rgbClr val="0094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effectLst/>
                          <a:latin typeface="+mn-lt"/>
                          <a:ea typeface="+mn-ea"/>
                          <a:cs typeface="+mn-cs"/>
                        </a:rPr>
                        <a:t>THEME</a:t>
                      </a:r>
                      <a:endParaRPr lang="en-US" sz="14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rgbClr val="0094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i="0" kern="1200" dirty="0">
                          <a:solidFill>
                            <a:schemeClr val="bg1"/>
                          </a:solidFill>
                          <a:effectLst/>
                          <a:latin typeface="+mn-lt"/>
                          <a:ea typeface="+mn-ea"/>
                          <a:cs typeface="+mn-cs"/>
                        </a:rPr>
                        <a:t>WHAT’S ON</a:t>
                      </a:r>
                      <a:endParaRPr lang="en-US" sz="14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rgbClr val="009481"/>
                    </a:solidFill>
                  </a:tcPr>
                </a:tc>
                <a:extLst>
                  <a:ext uri="{0D108BD9-81ED-4DB2-BD59-A6C34878D82A}">
                    <a16:rowId xmlns:a16="http://schemas.microsoft.com/office/drawing/2014/main" val="1502520832"/>
                  </a:ext>
                </a:extLst>
              </a:tr>
              <a:tr h="370840">
                <a:tc>
                  <a:txBody>
                    <a:bodyPr/>
                    <a:lstStyle/>
                    <a:p>
                      <a:r>
                        <a:rPr lang="en-IE" sz="1400" b="1" i="0" kern="1200" dirty="0">
                          <a:solidFill>
                            <a:schemeClr val="tx1">
                              <a:lumMod val="85000"/>
                              <a:lumOff val="15000"/>
                            </a:schemeClr>
                          </a:solidFill>
                          <a:effectLst/>
                          <a:latin typeface="+mn-lt"/>
                          <a:ea typeface="+mn-ea"/>
                          <a:cs typeface="+mn-cs"/>
                        </a:rPr>
                        <a:t>Monday March 3rd</a:t>
                      </a:r>
                      <a:endParaRPr lang="en-US" sz="1400" b="1"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i="0" kern="1200" dirty="0">
                          <a:solidFill>
                            <a:schemeClr val="tx1">
                              <a:lumMod val="85000"/>
                              <a:lumOff val="15000"/>
                            </a:schemeClr>
                          </a:solidFill>
                          <a:effectLst/>
                          <a:latin typeface="+mn-lt"/>
                          <a:ea typeface="+mn-ea"/>
                          <a:cs typeface="+mn-cs"/>
                        </a:rPr>
                        <a:t>Visibility</a:t>
                      </a:r>
                      <a:endParaRPr lang="en-US" sz="1400" b="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3788722529"/>
                  </a:ext>
                </a:extLst>
              </a:tr>
              <a:tr h="370840">
                <a:tc>
                  <a:txBody>
                    <a:bodyPr/>
                    <a:lstStyle/>
                    <a:p>
                      <a:r>
                        <a:rPr lang="en-IE" sz="1400" b="1" dirty="0">
                          <a:solidFill>
                            <a:schemeClr val="tx1">
                              <a:lumMod val="85000"/>
                              <a:lumOff val="15000"/>
                            </a:schemeClr>
                          </a:solidFill>
                        </a:rPr>
                        <a:t>Tuesday March 4th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0" i="0" kern="1200" dirty="0">
                          <a:solidFill>
                            <a:schemeClr val="tx1">
                              <a:lumMod val="85000"/>
                              <a:lumOff val="15000"/>
                            </a:schemeClr>
                          </a:solidFill>
                          <a:effectLst/>
                          <a:latin typeface="+mn-lt"/>
                          <a:ea typeface="+mn-ea"/>
                          <a:cs typeface="+mn-cs"/>
                        </a:rPr>
                        <a:t>Coaching</a:t>
                      </a:r>
                      <a:endParaRPr lang="en-US" sz="1400" b="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3065183086"/>
                  </a:ext>
                </a:extLst>
              </a:tr>
              <a:tr h="370840">
                <a:tc>
                  <a:txBody>
                    <a:bodyPr/>
                    <a:lstStyle/>
                    <a:p>
                      <a:r>
                        <a:rPr lang="en-IE" sz="1400" b="1" dirty="0">
                          <a:solidFill>
                            <a:schemeClr val="tx1">
                              <a:lumMod val="85000"/>
                              <a:lumOff val="15000"/>
                            </a:schemeClr>
                          </a:solidFill>
                        </a:rPr>
                        <a:t>Wednesday March 5th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r>
                        <a:rPr lang="en-IE" sz="1400" dirty="0">
                          <a:solidFill>
                            <a:schemeClr val="tx1">
                              <a:lumMod val="85000"/>
                              <a:lumOff val="15000"/>
                            </a:schemeClr>
                          </a:solidFill>
                        </a:rPr>
                        <a:t>Her Moves – Teenage Girl Participation</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endParaRPr lang="en-IE" sz="120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1598580264"/>
                  </a:ext>
                </a:extLst>
              </a:tr>
              <a:tr h="370840">
                <a:tc>
                  <a:txBody>
                    <a:bodyPr/>
                    <a:lstStyle/>
                    <a:p>
                      <a:r>
                        <a:rPr lang="en-IE" sz="1400" b="1" dirty="0">
                          <a:solidFill>
                            <a:schemeClr val="tx1">
                              <a:lumMod val="85000"/>
                              <a:lumOff val="15000"/>
                            </a:schemeClr>
                          </a:solidFill>
                        </a:rPr>
                        <a:t>Thursday March 6th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r>
                        <a:rPr lang="en-IE" sz="1400" dirty="0">
                          <a:solidFill>
                            <a:schemeClr val="tx1">
                              <a:lumMod val="85000"/>
                              <a:lumOff val="15000"/>
                            </a:schemeClr>
                          </a:solidFill>
                        </a:rPr>
                        <a:t>Officiating</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endParaRPr lang="en-IE" sz="120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3030979785"/>
                  </a:ext>
                </a:extLst>
              </a:tr>
              <a:tr h="370840">
                <a:tc>
                  <a:txBody>
                    <a:bodyPr/>
                    <a:lstStyle/>
                    <a:p>
                      <a:r>
                        <a:rPr lang="en-IE" sz="1400" b="1" dirty="0">
                          <a:solidFill>
                            <a:schemeClr val="tx1">
                              <a:lumMod val="85000"/>
                              <a:lumOff val="15000"/>
                            </a:schemeClr>
                          </a:solidFill>
                        </a:rPr>
                        <a:t>Friday March 7th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r>
                        <a:rPr lang="en-IE" sz="1400" dirty="0">
                          <a:solidFill>
                            <a:schemeClr val="tx1">
                              <a:lumMod val="85000"/>
                              <a:lumOff val="15000"/>
                            </a:schemeClr>
                          </a:solidFill>
                        </a:rPr>
                        <a:t>Leadership &amp; Governance</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endParaRPr lang="en-IE" sz="120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987727708"/>
                  </a:ext>
                </a:extLst>
              </a:tr>
              <a:tr h="370840">
                <a:tc>
                  <a:txBody>
                    <a:bodyPr/>
                    <a:lstStyle/>
                    <a:p>
                      <a:r>
                        <a:rPr lang="en-IE" sz="1400" b="1" dirty="0">
                          <a:solidFill>
                            <a:schemeClr val="tx1">
                              <a:lumMod val="85000"/>
                              <a:lumOff val="15000"/>
                            </a:schemeClr>
                          </a:solidFill>
                        </a:rPr>
                        <a:t>Saturday March 8th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r>
                        <a:rPr lang="en-IE" sz="1400" dirty="0">
                          <a:solidFill>
                            <a:schemeClr val="tx1">
                              <a:lumMod val="85000"/>
                              <a:lumOff val="15000"/>
                            </a:schemeClr>
                          </a:solidFill>
                        </a:rPr>
                        <a:t>International Women's Day</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endParaRPr lang="en-IE" sz="120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2253676875"/>
                  </a:ext>
                </a:extLst>
              </a:tr>
              <a:tr h="370840">
                <a:tc>
                  <a:txBody>
                    <a:bodyPr/>
                    <a:lstStyle/>
                    <a:p>
                      <a:r>
                        <a:rPr lang="en-IE" sz="1400" b="1" dirty="0">
                          <a:solidFill>
                            <a:schemeClr val="tx1">
                              <a:lumMod val="85000"/>
                              <a:lumOff val="15000"/>
                            </a:schemeClr>
                          </a:solidFill>
                        </a:rPr>
                        <a:t>Sunday March 9th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r>
                        <a:rPr lang="en-IE" sz="1400" dirty="0">
                          <a:solidFill>
                            <a:schemeClr val="tx1">
                              <a:lumMod val="85000"/>
                              <a:lumOff val="15000"/>
                            </a:schemeClr>
                          </a:solidFill>
                        </a:rPr>
                        <a:t>Active Participation</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endParaRPr lang="en-IE" sz="120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4022140542"/>
                  </a:ext>
                </a:extLst>
              </a:tr>
            </a:tbl>
          </a:graphicData>
        </a:graphic>
      </p:graphicFrame>
    </p:spTree>
    <p:extLst>
      <p:ext uri="{BB962C8B-B14F-4D97-AF65-F5344CB8AC3E}">
        <p14:creationId xmlns:p14="http://schemas.microsoft.com/office/powerpoint/2010/main" val="230417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964FD-8178-5CE5-E023-D394765170A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763D39D-700D-A804-66BE-260C3FDED05F}"/>
              </a:ext>
            </a:extLst>
          </p:cNvPr>
          <p:cNvPicPr>
            <a:picLocks noChangeAspect="1"/>
          </p:cNvPicPr>
          <p:nvPr/>
        </p:nvPicPr>
        <p:blipFill>
          <a:blip r:embed="rId3"/>
          <a:stretch>
            <a:fillRect/>
          </a:stretch>
        </p:blipFill>
        <p:spPr>
          <a:xfrm>
            <a:off x="6760029" y="0"/>
            <a:ext cx="7079343" cy="4726503"/>
          </a:xfrm>
          <a:prstGeom prst="rect">
            <a:avLst/>
          </a:prstGeom>
        </p:spPr>
      </p:pic>
      <p:pic>
        <p:nvPicPr>
          <p:cNvPr id="8" name="Picture 7">
            <a:extLst>
              <a:ext uri="{FF2B5EF4-FFF2-40B4-BE49-F238E27FC236}">
                <a16:creationId xmlns:a16="http://schemas.microsoft.com/office/drawing/2014/main" id="{3C94E4FA-A488-E0AC-4B52-35681FBC4F5E}"/>
              </a:ext>
            </a:extLst>
          </p:cNvPr>
          <p:cNvPicPr>
            <a:picLocks noChangeAspect="1"/>
          </p:cNvPicPr>
          <p:nvPr/>
        </p:nvPicPr>
        <p:blipFill>
          <a:blip r:embed="rId4"/>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58B2A2D-4C3B-2594-9506-CFB638679506}"/>
              </a:ext>
            </a:extLst>
          </p:cNvPr>
          <p:cNvSpPr txBox="1"/>
          <p:nvPr/>
        </p:nvSpPr>
        <p:spPr>
          <a:xfrm>
            <a:off x="271153" y="489857"/>
            <a:ext cx="2058390" cy="276999"/>
          </a:xfrm>
          <a:prstGeom prst="rect">
            <a:avLst/>
          </a:prstGeom>
          <a:noFill/>
        </p:spPr>
        <p:txBody>
          <a:bodyPr wrap="square" rtlCol="0">
            <a:spAutoFit/>
          </a:bodyPr>
          <a:lstStyle/>
          <a:p>
            <a:r>
              <a:rPr lang="en-US" sz="1200" dirty="0">
                <a:solidFill>
                  <a:schemeClr val="tx1">
                    <a:lumMod val="50000"/>
                    <a:lumOff val="50000"/>
                  </a:schemeClr>
                </a:solidFill>
              </a:rPr>
              <a:t>Space for NGB/LSP logo</a:t>
            </a:r>
          </a:p>
        </p:txBody>
      </p:sp>
      <p:sp>
        <p:nvSpPr>
          <p:cNvPr id="10" name="TextBox 9">
            <a:extLst>
              <a:ext uri="{FF2B5EF4-FFF2-40B4-BE49-F238E27FC236}">
                <a16:creationId xmlns:a16="http://schemas.microsoft.com/office/drawing/2014/main" id="{0AA0CF06-6B01-D747-DE74-4E8FF3F4B2BD}"/>
              </a:ext>
            </a:extLst>
          </p:cNvPr>
          <p:cNvSpPr txBox="1"/>
          <p:nvPr/>
        </p:nvSpPr>
        <p:spPr>
          <a:xfrm>
            <a:off x="4952010" y="6357257"/>
            <a:ext cx="2058390" cy="276999"/>
          </a:xfrm>
          <a:prstGeom prst="rect">
            <a:avLst/>
          </a:prstGeom>
          <a:noFill/>
        </p:spPr>
        <p:txBody>
          <a:bodyPr wrap="square" rtlCol="0">
            <a:spAutoFit/>
          </a:bodyPr>
          <a:lstStyle/>
          <a:p>
            <a:r>
              <a:rPr lang="en-US" sz="1200" dirty="0">
                <a:solidFill>
                  <a:schemeClr val="tx1">
                    <a:lumMod val="50000"/>
                    <a:lumOff val="50000"/>
                  </a:schemeClr>
                </a:solidFill>
              </a:rPr>
              <a:t>Space for additional logos</a:t>
            </a:r>
          </a:p>
        </p:txBody>
      </p:sp>
      <p:graphicFrame>
        <p:nvGraphicFramePr>
          <p:cNvPr id="11" name="Table 10">
            <a:extLst>
              <a:ext uri="{FF2B5EF4-FFF2-40B4-BE49-F238E27FC236}">
                <a16:creationId xmlns:a16="http://schemas.microsoft.com/office/drawing/2014/main" id="{F99D8150-1E55-E226-9081-1710617279FC}"/>
              </a:ext>
            </a:extLst>
          </p:cNvPr>
          <p:cNvGraphicFramePr>
            <a:graphicFrameLocks noGrp="1"/>
          </p:cNvGraphicFramePr>
          <p:nvPr>
            <p:extLst>
              <p:ext uri="{D42A27DB-BD31-4B8C-83A1-F6EECF244321}">
                <p14:modId xmlns:p14="http://schemas.microsoft.com/office/powerpoint/2010/main" val="2129000301"/>
              </p:ext>
            </p:extLst>
          </p:nvPr>
        </p:nvGraphicFramePr>
        <p:xfrm>
          <a:off x="480787" y="1694467"/>
          <a:ext cx="8456384" cy="3127904"/>
        </p:xfrm>
        <a:graphic>
          <a:graphicData uri="http://schemas.openxmlformats.org/drawingml/2006/table">
            <a:tbl>
              <a:tblPr firstRow="1" bandRow="1">
                <a:tableStyleId>{5C22544A-7EE6-4342-B048-85BDC9FD1C3A}</a:tableStyleId>
              </a:tblPr>
              <a:tblGrid>
                <a:gridCol w="2641758">
                  <a:extLst>
                    <a:ext uri="{9D8B030D-6E8A-4147-A177-3AD203B41FA5}">
                      <a16:colId xmlns:a16="http://schemas.microsoft.com/office/drawing/2014/main" val="2186353314"/>
                    </a:ext>
                  </a:extLst>
                </a:gridCol>
                <a:gridCol w="5814626">
                  <a:extLst>
                    <a:ext uri="{9D8B030D-6E8A-4147-A177-3AD203B41FA5}">
                      <a16:colId xmlns:a16="http://schemas.microsoft.com/office/drawing/2014/main" val="509181255"/>
                    </a:ext>
                  </a:extLst>
                </a:gridCol>
              </a:tblGrid>
              <a:tr h="390988">
                <a:tc>
                  <a:txBody>
                    <a:bodyPr/>
                    <a:lstStyle/>
                    <a:p>
                      <a:r>
                        <a:rPr lang="en-IE" sz="1800" b="1" i="0" kern="1200" dirty="0">
                          <a:solidFill>
                            <a:schemeClr val="bg1"/>
                          </a:solidFill>
                          <a:effectLst/>
                          <a:latin typeface="+mn-lt"/>
                          <a:ea typeface="+mn-ea"/>
                          <a:cs typeface="+mn-cs"/>
                        </a:rPr>
                        <a:t>DAY</a:t>
                      </a:r>
                      <a:endParaRPr lang="en-US" sz="1800" dirty="0">
                        <a:solidFill>
                          <a:schemeClr val="bg1"/>
                        </a:solidFill>
                      </a:endParaRPr>
                    </a:p>
                  </a:txBody>
                  <a:tcPr anchor="ctr">
                    <a:lnL w="6350" cap="flat" cmpd="sng" algn="ctr">
                      <a:solidFill>
                        <a:srgbClr val="00948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rgbClr val="0094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b="1" i="0" kern="1200" dirty="0">
                          <a:solidFill>
                            <a:schemeClr val="bg1"/>
                          </a:solidFill>
                          <a:effectLst/>
                          <a:latin typeface="+mn-lt"/>
                          <a:ea typeface="+mn-ea"/>
                          <a:cs typeface="+mn-cs"/>
                        </a:rPr>
                        <a:t>WHAT’S ON</a:t>
                      </a:r>
                      <a:endParaRPr lang="en-US" sz="180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rgbClr val="009481"/>
                    </a:solidFill>
                  </a:tcPr>
                </a:tc>
                <a:extLst>
                  <a:ext uri="{0D108BD9-81ED-4DB2-BD59-A6C34878D82A}">
                    <a16:rowId xmlns:a16="http://schemas.microsoft.com/office/drawing/2014/main" val="1502520832"/>
                  </a:ext>
                </a:extLst>
              </a:tr>
              <a:tr h="390988">
                <a:tc>
                  <a:txBody>
                    <a:bodyPr/>
                    <a:lstStyle/>
                    <a:p>
                      <a:r>
                        <a:rPr lang="en-IE" sz="1800" b="1" i="0" kern="1200" dirty="0">
                          <a:solidFill>
                            <a:schemeClr val="tx1">
                              <a:lumMod val="85000"/>
                              <a:lumOff val="15000"/>
                            </a:schemeClr>
                          </a:solidFill>
                          <a:effectLst/>
                          <a:latin typeface="+mn-lt"/>
                          <a:ea typeface="+mn-ea"/>
                          <a:cs typeface="+mn-cs"/>
                        </a:rPr>
                        <a:t>Monday March 3rd</a:t>
                      </a:r>
                      <a:endParaRPr lang="en-US" sz="1800" b="1"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3788722529"/>
                  </a:ext>
                </a:extLst>
              </a:tr>
              <a:tr h="390988">
                <a:tc>
                  <a:txBody>
                    <a:bodyPr/>
                    <a:lstStyle/>
                    <a:p>
                      <a:r>
                        <a:rPr lang="en-IE" sz="1800" b="1" dirty="0">
                          <a:solidFill>
                            <a:schemeClr val="tx1">
                              <a:lumMod val="85000"/>
                              <a:lumOff val="15000"/>
                            </a:schemeClr>
                          </a:solidFill>
                        </a:rPr>
                        <a:t>Tuesday March 4th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3065183086"/>
                  </a:ext>
                </a:extLst>
              </a:tr>
              <a:tr h="390988">
                <a:tc>
                  <a:txBody>
                    <a:bodyPr/>
                    <a:lstStyle/>
                    <a:p>
                      <a:r>
                        <a:rPr lang="en-IE" sz="1800" b="1" dirty="0">
                          <a:solidFill>
                            <a:schemeClr val="tx1">
                              <a:lumMod val="85000"/>
                              <a:lumOff val="15000"/>
                            </a:schemeClr>
                          </a:solidFill>
                        </a:rPr>
                        <a:t>Wednesday March 5th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endParaRPr lang="en-IE" sz="120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1598580264"/>
                  </a:ext>
                </a:extLst>
              </a:tr>
              <a:tr h="390988">
                <a:tc>
                  <a:txBody>
                    <a:bodyPr/>
                    <a:lstStyle/>
                    <a:p>
                      <a:r>
                        <a:rPr lang="en-IE" sz="1800" b="1" dirty="0">
                          <a:solidFill>
                            <a:schemeClr val="tx1">
                              <a:lumMod val="85000"/>
                              <a:lumOff val="15000"/>
                            </a:schemeClr>
                          </a:solidFill>
                        </a:rPr>
                        <a:t>Thursday March 6th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endParaRPr lang="en-IE" sz="120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3030979785"/>
                  </a:ext>
                </a:extLst>
              </a:tr>
              <a:tr h="390988">
                <a:tc>
                  <a:txBody>
                    <a:bodyPr/>
                    <a:lstStyle/>
                    <a:p>
                      <a:r>
                        <a:rPr lang="en-IE" sz="1800" b="1" dirty="0">
                          <a:solidFill>
                            <a:schemeClr val="tx1">
                              <a:lumMod val="85000"/>
                              <a:lumOff val="15000"/>
                            </a:schemeClr>
                          </a:solidFill>
                        </a:rPr>
                        <a:t>Friday March 7th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endParaRPr lang="en-IE" sz="120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987727708"/>
                  </a:ext>
                </a:extLst>
              </a:tr>
              <a:tr h="390988">
                <a:tc>
                  <a:txBody>
                    <a:bodyPr/>
                    <a:lstStyle/>
                    <a:p>
                      <a:r>
                        <a:rPr lang="en-IE" sz="1800" b="1" dirty="0">
                          <a:solidFill>
                            <a:schemeClr val="tx1">
                              <a:lumMod val="85000"/>
                              <a:lumOff val="15000"/>
                            </a:schemeClr>
                          </a:solidFill>
                        </a:rPr>
                        <a:t>Saturday March 8th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endParaRPr lang="en-IE" sz="120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2253676875"/>
                  </a:ext>
                </a:extLst>
              </a:tr>
              <a:tr h="390988">
                <a:tc>
                  <a:txBody>
                    <a:bodyPr/>
                    <a:lstStyle/>
                    <a:p>
                      <a:r>
                        <a:rPr lang="en-IE" sz="1800" b="1" dirty="0">
                          <a:solidFill>
                            <a:schemeClr val="tx1">
                              <a:lumMod val="85000"/>
                              <a:lumOff val="15000"/>
                            </a:schemeClr>
                          </a:solidFill>
                        </a:rPr>
                        <a:t>Sunday March 9th</a:t>
                      </a: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tc>
                  <a:txBody>
                    <a:bodyPr/>
                    <a:lstStyle/>
                    <a:p>
                      <a:endParaRPr lang="en-IE" sz="1200" dirty="0">
                        <a:solidFill>
                          <a:schemeClr val="tx1">
                            <a:lumMod val="85000"/>
                            <a:lumOff val="15000"/>
                          </a:schemeClr>
                        </a:solidFill>
                      </a:endParaRPr>
                    </a:p>
                  </a:txBody>
                  <a:tcPr anchor="ctr">
                    <a:lnL w="6350" cap="flat" cmpd="sng" algn="ctr">
                      <a:solidFill>
                        <a:srgbClr val="009481"/>
                      </a:solidFill>
                      <a:prstDash val="solid"/>
                      <a:round/>
                      <a:headEnd type="none" w="med" len="med"/>
                      <a:tailEnd type="none" w="med" len="med"/>
                    </a:lnL>
                    <a:lnR w="6350" cap="flat" cmpd="sng" algn="ctr">
                      <a:solidFill>
                        <a:srgbClr val="009481"/>
                      </a:solidFill>
                      <a:prstDash val="solid"/>
                      <a:round/>
                      <a:headEnd type="none" w="med" len="med"/>
                      <a:tailEnd type="none" w="med" len="med"/>
                    </a:lnR>
                    <a:lnT w="6350" cap="flat" cmpd="sng" algn="ctr">
                      <a:solidFill>
                        <a:srgbClr val="009481"/>
                      </a:solidFill>
                      <a:prstDash val="solid"/>
                      <a:round/>
                      <a:headEnd type="none" w="med" len="med"/>
                      <a:tailEnd type="none" w="med" len="med"/>
                    </a:lnT>
                    <a:lnB w="6350" cap="flat" cmpd="sng" algn="ctr">
                      <a:solidFill>
                        <a:srgbClr val="009481"/>
                      </a:solidFill>
                      <a:prstDash val="solid"/>
                      <a:round/>
                      <a:headEnd type="none" w="med" len="med"/>
                      <a:tailEnd type="none" w="med" len="med"/>
                    </a:lnB>
                    <a:solidFill>
                      <a:schemeClr val="bg1"/>
                    </a:solidFill>
                  </a:tcPr>
                </a:tc>
                <a:extLst>
                  <a:ext uri="{0D108BD9-81ED-4DB2-BD59-A6C34878D82A}">
                    <a16:rowId xmlns:a16="http://schemas.microsoft.com/office/drawing/2014/main" val="4022140542"/>
                  </a:ext>
                </a:extLst>
              </a:tr>
            </a:tbl>
          </a:graphicData>
        </a:graphic>
      </p:graphicFrame>
    </p:spTree>
    <p:extLst>
      <p:ext uri="{BB962C8B-B14F-4D97-AF65-F5344CB8AC3E}">
        <p14:creationId xmlns:p14="http://schemas.microsoft.com/office/powerpoint/2010/main" val="1923433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256D0C9F08D14CB74A78138745E7C2" ma:contentTypeVersion="15" ma:contentTypeDescription="Create a new document." ma:contentTypeScope="" ma:versionID="0b9ffe8e284600448cad4924f70bad43">
  <xsd:schema xmlns:xsd="http://www.w3.org/2001/XMLSchema" xmlns:xs="http://www.w3.org/2001/XMLSchema" xmlns:p="http://schemas.microsoft.com/office/2006/metadata/properties" xmlns:ns2="1bb2118a-5a09-48aa-8f65-122ad2cfaed9" xmlns:ns3="3d39cc37-9f59-4109-9491-4117bf2f5b6f" targetNamespace="http://schemas.microsoft.com/office/2006/metadata/properties" ma:root="true" ma:fieldsID="12178490272da7d1b7d5ba93b8c31b0b" ns2:_="" ns3:_="">
    <xsd:import namespace="1bb2118a-5a09-48aa-8f65-122ad2cfaed9"/>
    <xsd:import namespace="3d39cc37-9f59-4109-9491-4117bf2f5b6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b2118a-5a09-48aa-8f65-122ad2cfa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17316f1-e1a1-45fb-b8c9-5dbd39cb2fb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39cc37-9f59-4109-9491-4117bf2f5b6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6544cc5-4de1-476c-8ffc-c1727548f29f}" ma:internalName="TaxCatchAll" ma:showField="CatchAllData" ma:web="3d39cc37-9f59-4109-9491-4117bf2f5b6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d39cc37-9f59-4109-9491-4117bf2f5b6f" xsi:nil="true"/>
    <lcf76f155ced4ddcb4097134ff3c332f xmlns="1bb2118a-5a09-48aa-8f65-122ad2cfae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BE3EEF-7060-4EFC-99C1-D4EA0A1CD721}">
  <ds:schemaRefs>
    <ds:schemaRef ds:uri="http://schemas.microsoft.com/sharepoint/v3/contenttype/forms"/>
  </ds:schemaRefs>
</ds:datastoreItem>
</file>

<file path=customXml/itemProps2.xml><?xml version="1.0" encoding="utf-8"?>
<ds:datastoreItem xmlns:ds="http://schemas.openxmlformats.org/officeDocument/2006/customXml" ds:itemID="{35F21296-C5C4-46FD-B12C-E381CF9BD3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b2118a-5a09-48aa-8f65-122ad2cfaed9"/>
    <ds:schemaRef ds:uri="3d39cc37-9f59-4109-9491-4117bf2f5b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9BBBD0-E964-4E1A-AC94-8F85E45065F5}">
  <ds:schemaRefs>
    <ds:schemaRef ds:uri="http://schemas.microsoft.com/office/2006/metadata/properties"/>
    <ds:schemaRef ds:uri="http://schemas.microsoft.com/office/infopath/2007/PartnerControls"/>
    <ds:schemaRef ds:uri="3d39cc37-9f59-4109-9491-4117bf2f5b6f"/>
    <ds:schemaRef ds:uri="1bb2118a-5a09-48aa-8f65-122ad2cfaed9"/>
  </ds:schemaRefs>
</ds:datastoreItem>
</file>

<file path=docProps/app.xml><?xml version="1.0" encoding="utf-8"?>
<Properties xmlns="http://schemas.openxmlformats.org/officeDocument/2006/extended-properties" xmlns:vt="http://schemas.openxmlformats.org/officeDocument/2006/docPropsVTypes">
  <TotalTime>27</TotalTime>
  <Words>444</Words>
  <Application>Microsoft Office PowerPoint</Application>
  <PresentationFormat>Widescreen</PresentationFormat>
  <Paragraphs>66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Kavanagh</dc:creator>
  <cp:lastModifiedBy>Bethany Carson</cp:lastModifiedBy>
  <cp:revision>3</cp:revision>
  <dcterms:created xsi:type="dcterms:W3CDTF">2025-02-04T10:23:57Z</dcterms:created>
  <dcterms:modified xsi:type="dcterms:W3CDTF">2025-02-11T11:02:11Z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0x010100C6256D0C9F08D14CB74A78138745E7C2</vt:lpwstr>
  </property>
</Properties>
</file>