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p:restoredTop sz="64527"/>
  </p:normalViewPr>
  <p:slideViewPr>
    <p:cSldViewPr snapToGrid="0">
      <p:cViewPr varScale="1">
        <p:scale>
          <a:sx n="23" d="100"/>
          <a:sy n="23" d="100"/>
        </p:scale>
        <p:origin x="13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2A95A-9C8E-8042-8903-730A9668E8F7}" type="datetimeFigureOut">
              <a:rPr lang="en-US" smtClean="0"/>
              <a:t>2/11/2025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72DA-5CD5-9140-B2C7-F23B64CD6123}" type="slidenum">
              <a:rPr lang="en-US" smtClean="0"/>
              <a:t>‹#›</a:t>
            </a:fld>
            <a:endParaRPr lang="en-US"/>
          </a:p>
        </p:txBody>
      </p:sp>
    </p:spTree>
    <p:extLst>
      <p:ext uri="{BB962C8B-B14F-4D97-AF65-F5344CB8AC3E}">
        <p14:creationId xmlns:p14="http://schemas.microsoft.com/office/powerpoint/2010/main" val="4207634568"/>
      </p:ext>
    </p:extLst>
  </p:cSld>
  <p:clrMap bg1="lt1" tx1="dk1" bg2="lt2" tx2="dk2" accent1="accent1" accent2="accent2" accent3="accent3" accent4="accent4" accent5="accent5" accent6="accent6" hlink="hlink" folHlink="folHlink"/>
  <p:notesStyle>
    <a:lvl1pPr marL="0" algn="l" defTabSz="1316736" rtl="0" eaLnBrk="1" latinLnBrk="0" hangingPunct="1">
      <a:defRPr sz="1728" kern="1200">
        <a:solidFill>
          <a:schemeClr val="tx1"/>
        </a:solidFill>
        <a:latin typeface="+mn-lt"/>
        <a:ea typeface="+mn-ea"/>
        <a:cs typeface="+mn-cs"/>
      </a:defRPr>
    </a:lvl1pPr>
    <a:lvl2pPr marL="658368" algn="l" defTabSz="1316736" rtl="0" eaLnBrk="1" latinLnBrk="0" hangingPunct="1">
      <a:defRPr sz="1728" kern="1200">
        <a:solidFill>
          <a:schemeClr val="tx1"/>
        </a:solidFill>
        <a:latin typeface="+mn-lt"/>
        <a:ea typeface="+mn-ea"/>
        <a:cs typeface="+mn-cs"/>
      </a:defRPr>
    </a:lvl2pPr>
    <a:lvl3pPr marL="1316736" algn="l" defTabSz="1316736" rtl="0" eaLnBrk="1" latinLnBrk="0" hangingPunct="1">
      <a:defRPr sz="1728" kern="1200">
        <a:solidFill>
          <a:schemeClr val="tx1"/>
        </a:solidFill>
        <a:latin typeface="+mn-lt"/>
        <a:ea typeface="+mn-ea"/>
        <a:cs typeface="+mn-cs"/>
      </a:defRPr>
    </a:lvl3pPr>
    <a:lvl4pPr marL="1975104" algn="l" defTabSz="1316736" rtl="0" eaLnBrk="1" latinLnBrk="0" hangingPunct="1">
      <a:defRPr sz="1728" kern="1200">
        <a:solidFill>
          <a:schemeClr val="tx1"/>
        </a:solidFill>
        <a:latin typeface="+mn-lt"/>
        <a:ea typeface="+mn-ea"/>
        <a:cs typeface="+mn-cs"/>
      </a:defRPr>
    </a:lvl4pPr>
    <a:lvl5pPr marL="2633472" algn="l" defTabSz="1316736" rtl="0" eaLnBrk="1" latinLnBrk="0" hangingPunct="1">
      <a:defRPr sz="1728" kern="1200">
        <a:solidFill>
          <a:schemeClr val="tx1"/>
        </a:solidFill>
        <a:latin typeface="+mn-lt"/>
        <a:ea typeface="+mn-ea"/>
        <a:cs typeface="+mn-cs"/>
      </a:defRPr>
    </a:lvl5pPr>
    <a:lvl6pPr marL="3291840" algn="l" defTabSz="1316736" rtl="0" eaLnBrk="1" latinLnBrk="0" hangingPunct="1">
      <a:defRPr sz="1728" kern="1200">
        <a:solidFill>
          <a:schemeClr val="tx1"/>
        </a:solidFill>
        <a:latin typeface="+mn-lt"/>
        <a:ea typeface="+mn-ea"/>
        <a:cs typeface="+mn-cs"/>
      </a:defRPr>
    </a:lvl6pPr>
    <a:lvl7pPr marL="3950208" algn="l" defTabSz="1316736" rtl="0" eaLnBrk="1" latinLnBrk="0" hangingPunct="1">
      <a:defRPr sz="1728" kern="1200">
        <a:solidFill>
          <a:schemeClr val="tx1"/>
        </a:solidFill>
        <a:latin typeface="+mn-lt"/>
        <a:ea typeface="+mn-ea"/>
        <a:cs typeface="+mn-cs"/>
      </a:defRPr>
    </a:lvl7pPr>
    <a:lvl8pPr marL="4608576" algn="l" defTabSz="1316736" rtl="0" eaLnBrk="1" latinLnBrk="0" hangingPunct="1">
      <a:defRPr sz="1728" kern="1200">
        <a:solidFill>
          <a:schemeClr val="tx1"/>
        </a:solidFill>
        <a:latin typeface="+mn-lt"/>
        <a:ea typeface="+mn-ea"/>
        <a:cs typeface="+mn-cs"/>
      </a:defRPr>
    </a:lvl8pPr>
    <a:lvl9pPr marL="5266944" algn="l" defTabSz="1316736" rtl="0" eaLnBrk="1" latinLnBrk="0" hangingPunct="1">
      <a:defRPr sz="1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INSTRUCTIONS:</a:t>
            </a:r>
          </a:p>
          <a:p>
            <a:endParaRPr lang="en-US" dirty="0"/>
          </a:p>
          <a:p>
            <a:r>
              <a:rPr lang="en-US" dirty="0"/>
              <a:t>To change the photo, right click on the photo (behind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you logo in the white space in the top left corner.</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additional logos in the bottom right section.</a:t>
            </a:r>
          </a:p>
          <a:p>
            <a:endParaRPr lang="en-US" dirty="0"/>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text in the space on the the left hand side is editable to use your own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dirty="0"/>
          </a:p>
        </p:txBody>
      </p:sp>
      <p:sp>
        <p:nvSpPr>
          <p:cNvPr id="4" name="Slide Number Placeholder 3"/>
          <p:cNvSpPr>
            <a:spLocks noGrp="1"/>
          </p:cNvSpPr>
          <p:nvPr>
            <p:ph type="sldNum" sz="quarter" idx="5"/>
          </p:nvPr>
        </p:nvSpPr>
        <p:spPr/>
        <p:txBody>
          <a:bodyPr/>
          <a:lstStyle/>
          <a:p>
            <a:fld id="{3B9F72DA-5CD5-9140-B2C7-F23B64CD6123}" type="slidenum">
              <a:rPr lang="en-US" smtClean="0"/>
              <a:t>1</a:t>
            </a:fld>
            <a:endParaRPr lang="en-US"/>
          </a:p>
        </p:txBody>
      </p:sp>
    </p:spTree>
    <p:extLst>
      <p:ext uri="{BB962C8B-B14F-4D97-AF65-F5344CB8AC3E}">
        <p14:creationId xmlns:p14="http://schemas.microsoft.com/office/powerpoint/2010/main" val="16750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44726"/>
            <a:ext cx="11658600" cy="4775200"/>
          </a:xfrm>
        </p:spPr>
        <p:txBody>
          <a:bodyPr anchor="b"/>
          <a:lstStyle>
            <a:lvl1pPr algn="ctr">
              <a:defRPr sz="9000"/>
            </a:lvl1pPr>
          </a:lstStyle>
          <a:p>
            <a:r>
              <a:rPr lang="en-GB"/>
              <a:t>Click to edit Master title style</a:t>
            </a:r>
            <a:endParaRPr lang="en-US" dirty="0"/>
          </a:p>
        </p:txBody>
      </p:sp>
      <p:sp>
        <p:nvSpPr>
          <p:cNvPr id="3" name="Subtitle 2"/>
          <p:cNvSpPr>
            <a:spLocks noGrp="1"/>
          </p:cNvSpPr>
          <p:nvPr>
            <p:ph type="subTitle" idx="1"/>
          </p:nvPr>
        </p:nvSpPr>
        <p:spPr>
          <a:xfrm>
            <a:off x="1714500" y="7204076"/>
            <a:ext cx="10287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DDA46C6-186E-CB40-B772-9C105D7FFBBC}"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385994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A46C6-186E-CB40-B772-9C105D7FFBBC}"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8941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730250"/>
            <a:ext cx="2957513"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942976" y="730250"/>
            <a:ext cx="8701088"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A46C6-186E-CB40-B772-9C105D7FFBBC}"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382978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A46C6-186E-CB40-B772-9C105D7FFBBC}"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85220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3419479"/>
            <a:ext cx="11830050" cy="5705474"/>
          </a:xfrm>
        </p:spPr>
        <p:txBody>
          <a:bodyPr anchor="b"/>
          <a:lstStyle>
            <a:lvl1pPr>
              <a:defRPr sz="9000"/>
            </a:lvl1pPr>
          </a:lstStyle>
          <a:p>
            <a:r>
              <a:rPr lang="en-GB"/>
              <a:t>Click to edit Master title style</a:t>
            </a:r>
            <a:endParaRPr lang="en-US" dirty="0"/>
          </a:p>
        </p:txBody>
      </p:sp>
      <p:sp>
        <p:nvSpPr>
          <p:cNvPr id="3" name="Text Placeholder 2"/>
          <p:cNvSpPr>
            <a:spLocks noGrp="1"/>
          </p:cNvSpPr>
          <p:nvPr>
            <p:ph type="body" idx="1"/>
          </p:nvPr>
        </p:nvSpPr>
        <p:spPr>
          <a:xfrm>
            <a:off x="935832" y="9178929"/>
            <a:ext cx="11830050" cy="3000374"/>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DDA46C6-186E-CB40-B772-9C105D7FFBBC}"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84025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942975" y="3651250"/>
            <a:ext cx="58293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943725" y="3651250"/>
            <a:ext cx="58293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DDA46C6-186E-CB40-B772-9C105D7FFBBC}"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136287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1" y="730253"/>
            <a:ext cx="11830050" cy="26511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944763" y="3362326"/>
            <a:ext cx="5802510"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944763" y="5010150"/>
            <a:ext cx="5802510"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943725" y="3362326"/>
            <a:ext cx="5831087"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6943725" y="5010150"/>
            <a:ext cx="5831087"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DDA46C6-186E-CB40-B772-9C105D7FFBBC}"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51496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DDA46C6-186E-CB40-B772-9C105D7FFBBC}"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69505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46C6-186E-CB40-B772-9C105D7FFBBC}"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363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en-GB"/>
              <a:t>Click to edit Master title style</a:t>
            </a:r>
            <a:endParaRPr lang="en-US" dirty="0"/>
          </a:p>
        </p:txBody>
      </p:sp>
      <p:sp>
        <p:nvSpPr>
          <p:cNvPr id="3" name="Content Placeholder 2"/>
          <p:cNvSpPr>
            <a:spLocks noGrp="1"/>
          </p:cNvSpPr>
          <p:nvPr>
            <p:ph idx="1"/>
          </p:nvPr>
        </p:nvSpPr>
        <p:spPr>
          <a:xfrm>
            <a:off x="5831086" y="1974853"/>
            <a:ext cx="6943725"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7DDA46C6-186E-CB40-B772-9C105D7FFBBC}"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36366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831086" y="1974853"/>
            <a:ext cx="6943725" cy="974725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GB"/>
              <a:t>Click icon to add picture</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7DDA46C6-186E-CB40-B772-9C105D7FFBBC}"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351542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730253"/>
            <a:ext cx="11830050" cy="265112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42975" y="3651250"/>
            <a:ext cx="1183005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42975" y="12712703"/>
            <a:ext cx="30861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7DDA46C6-186E-CB40-B772-9C105D7FFBBC}" type="datetimeFigureOut">
              <a:rPr lang="en-US" smtClean="0"/>
              <a:t>2/11/2025</a:t>
            </a:fld>
            <a:endParaRPr lang="en-US"/>
          </a:p>
        </p:txBody>
      </p:sp>
      <p:sp>
        <p:nvSpPr>
          <p:cNvPr id="5" name="Footer Placeholder 4"/>
          <p:cNvSpPr>
            <a:spLocks noGrp="1"/>
          </p:cNvSpPr>
          <p:nvPr>
            <p:ph type="ftr" sz="quarter" idx="3"/>
          </p:nvPr>
        </p:nvSpPr>
        <p:spPr>
          <a:xfrm>
            <a:off x="4543425" y="12712703"/>
            <a:ext cx="462915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12712703"/>
            <a:ext cx="30861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E90C4DF8-14F3-234E-AE59-ED79A3FB04EE}" type="slidenum">
              <a:rPr lang="en-US" smtClean="0"/>
              <a:t>‹#›</a:t>
            </a:fld>
            <a:endParaRPr lang="en-US"/>
          </a:p>
        </p:txBody>
      </p:sp>
    </p:spTree>
    <p:extLst>
      <p:ext uri="{BB962C8B-B14F-4D97-AF65-F5344CB8AC3E}">
        <p14:creationId xmlns:p14="http://schemas.microsoft.com/office/powerpoint/2010/main" val="787314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B7AD7-FE0C-9EC7-F306-73D3E3F4D7A6}"/>
              </a:ext>
            </a:extLst>
          </p:cNvPr>
          <p:cNvPicPr>
            <a:picLocks noChangeAspect="1"/>
          </p:cNvPicPr>
          <p:nvPr/>
        </p:nvPicPr>
        <p:blipFill>
          <a:blip r:embed="rId3"/>
          <a:stretch>
            <a:fillRect/>
          </a:stretch>
        </p:blipFill>
        <p:spPr>
          <a:xfrm>
            <a:off x="1589992" y="0"/>
            <a:ext cx="14886344" cy="9938824"/>
          </a:xfrm>
          <a:prstGeom prst="rect">
            <a:avLst/>
          </a:prstGeom>
        </p:spPr>
      </p:pic>
      <p:pic>
        <p:nvPicPr>
          <p:cNvPr id="5" name="Picture 4">
            <a:extLst>
              <a:ext uri="{FF2B5EF4-FFF2-40B4-BE49-F238E27FC236}">
                <a16:creationId xmlns:a16="http://schemas.microsoft.com/office/drawing/2014/main" id="{819D7C5E-7B5C-5024-4E9D-E08763014769}"/>
              </a:ext>
            </a:extLst>
          </p:cNvPr>
          <p:cNvPicPr>
            <a:picLocks noChangeAspect="1"/>
          </p:cNvPicPr>
          <p:nvPr/>
        </p:nvPicPr>
        <p:blipFill>
          <a:blip r:embed="rId4"/>
          <a:stretch>
            <a:fillRect/>
          </a:stretch>
        </p:blipFill>
        <p:spPr>
          <a:xfrm>
            <a:off x="0" y="0"/>
            <a:ext cx="13716000" cy="13716000"/>
          </a:xfrm>
          <a:prstGeom prst="rect">
            <a:avLst/>
          </a:prstGeom>
        </p:spPr>
      </p:pic>
      <p:sp>
        <p:nvSpPr>
          <p:cNvPr id="6" name="TextBox 5">
            <a:extLst>
              <a:ext uri="{FF2B5EF4-FFF2-40B4-BE49-F238E27FC236}">
                <a16:creationId xmlns:a16="http://schemas.microsoft.com/office/drawing/2014/main" id="{90F89251-4E11-15E4-1190-6E4F8B34876C}"/>
              </a:ext>
            </a:extLst>
          </p:cNvPr>
          <p:cNvSpPr txBox="1"/>
          <p:nvPr/>
        </p:nvSpPr>
        <p:spPr>
          <a:xfrm>
            <a:off x="554181" y="5098473"/>
            <a:ext cx="4350328" cy="584775"/>
          </a:xfrm>
          <a:prstGeom prst="rect">
            <a:avLst/>
          </a:prstGeom>
          <a:noFill/>
        </p:spPr>
        <p:txBody>
          <a:bodyPr wrap="square" rtlCol="0">
            <a:spAutoFit/>
          </a:bodyPr>
          <a:lstStyle/>
          <a:p>
            <a:r>
              <a:rPr lang="en-US" sz="3200" b="1" dirty="0">
                <a:solidFill>
                  <a:srgbClr val="022C57"/>
                </a:solidFill>
              </a:rPr>
              <a:t>Space for editable text..</a:t>
            </a:r>
          </a:p>
        </p:txBody>
      </p:sp>
      <p:sp>
        <p:nvSpPr>
          <p:cNvPr id="7" name="TextBox 6">
            <a:extLst>
              <a:ext uri="{FF2B5EF4-FFF2-40B4-BE49-F238E27FC236}">
                <a16:creationId xmlns:a16="http://schemas.microsoft.com/office/drawing/2014/main" id="{A38679DE-6250-D3F7-29A6-75FB6F402288}"/>
              </a:ext>
            </a:extLst>
          </p:cNvPr>
          <p:cNvSpPr txBox="1"/>
          <p:nvPr/>
        </p:nvSpPr>
        <p:spPr>
          <a:xfrm>
            <a:off x="554181" y="914400"/>
            <a:ext cx="4350328" cy="461665"/>
          </a:xfrm>
          <a:prstGeom prst="rect">
            <a:avLst/>
          </a:prstGeom>
          <a:noFill/>
        </p:spPr>
        <p:txBody>
          <a:bodyPr wrap="square" rtlCol="0">
            <a:spAutoFit/>
          </a:bodyPr>
          <a:lstStyle/>
          <a:p>
            <a:r>
              <a:rPr lang="en-US" sz="2400" dirty="0">
                <a:solidFill>
                  <a:schemeClr val="tx1">
                    <a:lumMod val="50000"/>
                    <a:lumOff val="50000"/>
                  </a:schemeClr>
                </a:solidFill>
              </a:rPr>
              <a:t>Space for NGB/LSP logo</a:t>
            </a:r>
          </a:p>
        </p:txBody>
      </p:sp>
      <p:sp>
        <p:nvSpPr>
          <p:cNvPr id="8" name="TextBox 7">
            <a:extLst>
              <a:ext uri="{FF2B5EF4-FFF2-40B4-BE49-F238E27FC236}">
                <a16:creationId xmlns:a16="http://schemas.microsoft.com/office/drawing/2014/main" id="{B6CC5211-E1D4-A6B8-3121-B2FF21ED903E}"/>
              </a:ext>
            </a:extLst>
          </p:cNvPr>
          <p:cNvSpPr txBox="1"/>
          <p:nvPr/>
        </p:nvSpPr>
        <p:spPr>
          <a:xfrm>
            <a:off x="6858000" y="12635345"/>
            <a:ext cx="4350328" cy="461665"/>
          </a:xfrm>
          <a:prstGeom prst="rect">
            <a:avLst/>
          </a:prstGeom>
          <a:noFill/>
        </p:spPr>
        <p:txBody>
          <a:bodyPr wrap="square" rtlCol="0">
            <a:spAutoFit/>
          </a:bodyPr>
          <a:lstStyle/>
          <a:p>
            <a:r>
              <a:rPr lang="en-US" sz="2400" dirty="0">
                <a:solidFill>
                  <a:schemeClr val="tx1">
                    <a:lumMod val="50000"/>
                    <a:lumOff val="50000"/>
                  </a:schemeClr>
                </a:solidFill>
              </a:rPr>
              <a:t>Space for additional logos.</a:t>
            </a:r>
          </a:p>
        </p:txBody>
      </p:sp>
    </p:spTree>
    <p:extLst>
      <p:ext uri="{BB962C8B-B14F-4D97-AF65-F5344CB8AC3E}">
        <p14:creationId xmlns:p14="http://schemas.microsoft.com/office/powerpoint/2010/main" val="911805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39cc37-9f59-4109-9491-4117bf2f5b6f" xsi:nil="true"/>
    <lcf76f155ced4ddcb4097134ff3c332f xmlns="1bb2118a-5a09-48aa-8f65-122ad2cfae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256D0C9F08D14CB74A78138745E7C2" ma:contentTypeVersion="15" ma:contentTypeDescription="Create a new document." ma:contentTypeScope="" ma:versionID="0b9ffe8e284600448cad4924f70bad43">
  <xsd:schema xmlns:xsd="http://www.w3.org/2001/XMLSchema" xmlns:xs="http://www.w3.org/2001/XMLSchema" xmlns:p="http://schemas.microsoft.com/office/2006/metadata/properties" xmlns:ns2="1bb2118a-5a09-48aa-8f65-122ad2cfaed9" xmlns:ns3="3d39cc37-9f59-4109-9491-4117bf2f5b6f" targetNamespace="http://schemas.microsoft.com/office/2006/metadata/properties" ma:root="true" ma:fieldsID="12178490272da7d1b7d5ba93b8c31b0b" ns2:_="" ns3:_="">
    <xsd:import namespace="1bb2118a-5a09-48aa-8f65-122ad2cfaed9"/>
    <xsd:import namespace="3d39cc37-9f59-4109-9491-4117bf2f5b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2118a-5a09-48aa-8f65-122ad2cfa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7316f1-e1a1-45fb-b8c9-5dbd39cb2f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9cc37-9f59-4109-9491-4117bf2f5b6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544cc5-4de1-476c-8ffc-c1727548f29f}" ma:internalName="TaxCatchAll" ma:showField="CatchAllData" ma:web="3d39cc37-9f59-4109-9491-4117bf2f5b6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F8D02D-F780-49F5-827A-3E726BFE9F0B}">
  <ds:schemaRefs>
    <ds:schemaRef ds:uri="http://schemas.microsoft.com/office/2006/metadata/properties"/>
    <ds:schemaRef ds:uri="http://schemas.microsoft.com/office/infopath/2007/PartnerControls"/>
    <ds:schemaRef ds:uri="3d39cc37-9f59-4109-9491-4117bf2f5b6f"/>
    <ds:schemaRef ds:uri="1bb2118a-5a09-48aa-8f65-122ad2cfaed9"/>
  </ds:schemaRefs>
</ds:datastoreItem>
</file>

<file path=customXml/itemProps2.xml><?xml version="1.0" encoding="utf-8"?>
<ds:datastoreItem xmlns:ds="http://schemas.openxmlformats.org/officeDocument/2006/customXml" ds:itemID="{47AC0B9D-2D94-4A67-8709-9CFE99850306}">
  <ds:schemaRefs>
    <ds:schemaRef ds:uri="http://schemas.microsoft.com/sharepoint/v3/contenttype/forms"/>
  </ds:schemaRefs>
</ds:datastoreItem>
</file>

<file path=customXml/itemProps3.xml><?xml version="1.0" encoding="utf-8"?>
<ds:datastoreItem xmlns:ds="http://schemas.openxmlformats.org/officeDocument/2006/customXml" ds:itemID="{DACF4F54-C21D-4908-B6AB-42CFAD0D1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2118a-5a09-48aa-8f65-122ad2cfaed9"/>
    <ds:schemaRef ds:uri="3d39cc37-9f59-4109-9491-4117bf2f5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TotalTime>
  <Words>201</Words>
  <Application>Microsoft Office PowerPoint</Application>
  <PresentationFormat>Custom</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Kavanagh</dc:creator>
  <cp:lastModifiedBy>Bethany Carson</cp:lastModifiedBy>
  <cp:revision>3</cp:revision>
  <dcterms:created xsi:type="dcterms:W3CDTF">2025-02-04T10:26:32Z</dcterms:created>
  <dcterms:modified xsi:type="dcterms:W3CDTF">2025-02-11T11:02:17Z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0x010100C6256D0C9F08D14CB74A78138745E7C2</vt:lpwstr>
  </property>
</Properties>
</file>