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6" r:id="rId5"/>
  </p:sldIdLst>
  <p:sldSz cx="13716000" cy="243824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2"/>
    <p:restoredTop sz="65310"/>
  </p:normalViewPr>
  <p:slideViewPr>
    <p:cSldViewPr snapToGrid="0">
      <p:cViewPr varScale="1">
        <p:scale>
          <a:sx n="13" d="100"/>
          <a:sy n="13" d="100"/>
        </p:scale>
        <p:origin x="17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97CE0C-F73C-F34F-ADA4-E76D4AE366CF}" type="datetimeFigureOut">
              <a:rPr lang="en-US" smtClean="0"/>
              <a:t>2/11/2025</a:t>
            </a:fld>
            <a:endParaRPr lang="en-US"/>
          </a:p>
        </p:txBody>
      </p:sp>
      <p:sp>
        <p:nvSpPr>
          <p:cNvPr id="4" name="Slide Image Placeholder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168B48-B605-2F4C-8B88-91D842C80774}" type="slidenum">
              <a:rPr lang="en-US" smtClean="0"/>
              <a:t>‹#›</a:t>
            </a:fld>
            <a:endParaRPr lang="en-US"/>
          </a:p>
        </p:txBody>
      </p:sp>
    </p:spTree>
    <p:extLst>
      <p:ext uri="{BB962C8B-B14F-4D97-AF65-F5344CB8AC3E}">
        <p14:creationId xmlns:p14="http://schemas.microsoft.com/office/powerpoint/2010/main" val="455151776"/>
      </p:ext>
    </p:extLst>
  </p:cSld>
  <p:clrMap bg1="lt1" tx1="dk1" bg2="lt2" tx2="dk2" accent1="accent1" accent2="accent2" accent3="accent3" accent4="accent4" accent5="accent5" accent6="accent6" hlink="hlink" folHlink="folHlink"/>
  <p:notesStyle>
    <a:lvl1pPr marL="0" algn="l" defTabSz="1828709" rtl="0" eaLnBrk="1" latinLnBrk="0" hangingPunct="1">
      <a:defRPr sz="2400" kern="1200">
        <a:solidFill>
          <a:schemeClr val="tx1"/>
        </a:solidFill>
        <a:latin typeface="+mn-lt"/>
        <a:ea typeface="+mn-ea"/>
        <a:cs typeface="+mn-cs"/>
      </a:defRPr>
    </a:lvl1pPr>
    <a:lvl2pPr marL="914354" algn="l" defTabSz="1828709" rtl="0" eaLnBrk="1" latinLnBrk="0" hangingPunct="1">
      <a:defRPr sz="2400" kern="1200">
        <a:solidFill>
          <a:schemeClr val="tx1"/>
        </a:solidFill>
        <a:latin typeface="+mn-lt"/>
        <a:ea typeface="+mn-ea"/>
        <a:cs typeface="+mn-cs"/>
      </a:defRPr>
    </a:lvl2pPr>
    <a:lvl3pPr marL="1828709" algn="l" defTabSz="1828709" rtl="0" eaLnBrk="1" latinLnBrk="0" hangingPunct="1">
      <a:defRPr sz="2400" kern="1200">
        <a:solidFill>
          <a:schemeClr val="tx1"/>
        </a:solidFill>
        <a:latin typeface="+mn-lt"/>
        <a:ea typeface="+mn-ea"/>
        <a:cs typeface="+mn-cs"/>
      </a:defRPr>
    </a:lvl3pPr>
    <a:lvl4pPr marL="2743063" algn="l" defTabSz="1828709" rtl="0" eaLnBrk="1" latinLnBrk="0" hangingPunct="1">
      <a:defRPr sz="2400" kern="1200">
        <a:solidFill>
          <a:schemeClr val="tx1"/>
        </a:solidFill>
        <a:latin typeface="+mn-lt"/>
        <a:ea typeface="+mn-ea"/>
        <a:cs typeface="+mn-cs"/>
      </a:defRPr>
    </a:lvl4pPr>
    <a:lvl5pPr marL="3657417" algn="l" defTabSz="1828709" rtl="0" eaLnBrk="1" latinLnBrk="0" hangingPunct="1">
      <a:defRPr sz="2400" kern="1200">
        <a:solidFill>
          <a:schemeClr val="tx1"/>
        </a:solidFill>
        <a:latin typeface="+mn-lt"/>
        <a:ea typeface="+mn-ea"/>
        <a:cs typeface="+mn-cs"/>
      </a:defRPr>
    </a:lvl5pPr>
    <a:lvl6pPr marL="4571771" algn="l" defTabSz="1828709" rtl="0" eaLnBrk="1" latinLnBrk="0" hangingPunct="1">
      <a:defRPr sz="2400" kern="1200">
        <a:solidFill>
          <a:schemeClr val="tx1"/>
        </a:solidFill>
        <a:latin typeface="+mn-lt"/>
        <a:ea typeface="+mn-ea"/>
        <a:cs typeface="+mn-cs"/>
      </a:defRPr>
    </a:lvl6pPr>
    <a:lvl7pPr marL="5486126" algn="l" defTabSz="1828709" rtl="0" eaLnBrk="1" latinLnBrk="0" hangingPunct="1">
      <a:defRPr sz="2400" kern="1200">
        <a:solidFill>
          <a:schemeClr val="tx1"/>
        </a:solidFill>
        <a:latin typeface="+mn-lt"/>
        <a:ea typeface="+mn-ea"/>
        <a:cs typeface="+mn-cs"/>
      </a:defRPr>
    </a:lvl7pPr>
    <a:lvl8pPr marL="6400480" algn="l" defTabSz="1828709" rtl="0" eaLnBrk="1" latinLnBrk="0" hangingPunct="1">
      <a:defRPr sz="2400" kern="1200">
        <a:solidFill>
          <a:schemeClr val="tx1"/>
        </a:solidFill>
        <a:latin typeface="+mn-lt"/>
        <a:ea typeface="+mn-ea"/>
        <a:cs typeface="+mn-cs"/>
      </a:defRPr>
    </a:lvl8pPr>
    <a:lvl9pPr marL="7314834" algn="l" defTabSz="1828709"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b="1" dirty="0">
                <a:solidFill>
                  <a:srgbClr val="FF0000"/>
                </a:solidFill>
              </a:rPr>
              <a:t>INSTRUCTIONS:</a:t>
            </a:r>
          </a:p>
          <a:p>
            <a:endParaRPr lang="en-US" dirty="0"/>
          </a:p>
          <a:p>
            <a:r>
              <a:rPr lang="en-US" dirty="0"/>
              <a:t>To change the photo, right click on the photo (behind the main footer graphic) and select “Change Picture” &amp; browse for your photo on the computer.</a:t>
            </a:r>
          </a:p>
          <a:p>
            <a:endParaRPr lang="en-US" dirty="0"/>
          </a:p>
          <a:p>
            <a:pPr marL="0" marR="0" lvl="0" indent="0" algn="l" defTabSz="622066" rtl="0" eaLnBrk="1" fontAlgn="auto" latinLnBrk="0" hangingPunct="1">
              <a:lnSpc>
                <a:spcPct val="100000"/>
              </a:lnSpc>
              <a:spcBef>
                <a:spcPts val="0"/>
              </a:spcBef>
              <a:spcAft>
                <a:spcPts val="0"/>
              </a:spcAft>
              <a:buClrTx/>
              <a:buSzTx/>
              <a:buFontTx/>
              <a:buNone/>
              <a:tabLst/>
              <a:defRPr/>
            </a:pPr>
            <a:r>
              <a:rPr lang="en-US" dirty="0"/>
              <a:t>You may need to scale up or down the photo you insert. Don’t worry if the photo extends beyond the edges of the slide, this will be trimmed when saved as a jpg. There’s no need to stretch or squeeze your photo to fit within the slide edges. </a:t>
            </a:r>
          </a:p>
          <a:p>
            <a:pPr marL="0" marR="0" lvl="0" indent="0" algn="l" defTabSz="622066" rtl="0" eaLnBrk="1" fontAlgn="auto" latinLnBrk="0" hangingPunct="1">
              <a:lnSpc>
                <a:spcPct val="100000"/>
              </a:lnSpc>
              <a:spcBef>
                <a:spcPts val="0"/>
              </a:spcBef>
              <a:spcAft>
                <a:spcPts val="0"/>
              </a:spcAft>
              <a:buClrTx/>
              <a:buSzTx/>
              <a:buFontTx/>
              <a:buNone/>
              <a:tabLst/>
              <a:defRPr/>
            </a:pPr>
            <a:endParaRPr lang="en-US" dirty="0"/>
          </a:p>
          <a:p>
            <a:pPr marL="0" marR="0" lvl="0" indent="0" algn="l" defTabSz="622066" rtl="0" eaLnBrk="1" fontAlgn="auto" latinLnBrk="0" hangingPunct="1">
              <a:lnSpc>
                <a:spcPct val="100000"/>
              </a:lnSpc>
              <a:spcBef>
                <a:spcPts val="0"/>
              </a:spcBef>
              <a:spcAft>
                <a:spcPts val="0"/>
              </a:spcAft>
              <a:buClrTx/>
              <a:buSzTx/>
              <a:buFontTx/>
              <a:buNone/>
              <a:tabLst/>
              <a:defRPr/>
            </a:pPr>
            <a:r>
              <a:rPr lang="en-US" dirty="0"/>
              <a:t>You should choose a suitable photo that works within the available shape.</a:t>
            </a:r>
          </a:p>
          <a:p>
            <a:pPr marL="0" marR="0" lvl="0" indent="0" algn="l" defTabSz="622066" rtl="0" eaLnBrk="1" fontAlgn="auto" latinLnBrk="0" hangingPunct="1">
              <a:lnSpc>
                <a:spcPct val="100000"/>
              </a:lnSpc>
              <a:spcBef>
                <a:spcPts val="0"/>
              </a:spcBef>
              <a:spcAft>
                <a:spcPts val="0"/>
              </a:spcAft>
              <a:buClrTx/>
              <a:buSzTx/>
              <a:buFontTx/>
              <a:buNone/>
              <a:tabLst/>
              <a:defRPr/>
            </a:pPr>
            <a:endParaRPr lang="en-US" dirty="0"/>
          </a:p>
          <a:p>
            <a:pPr marL="0" marR="0" lvl="0" indent="0" algn="l" defTabSz="622066" rtl="0" eaLnBrk="1" fontAlgn="auto" latinLnBrk="0" hangingPunct="1">
              <a:lnSpc>
                <a:spcPct val="100000"/>
              </a:lnSpc>
              <a:spcBef>
                <a:spcPts val="0"/>
              </a:spcBef>
              <a:spcAft>
                <a:spcPts val="0"/>
              </a:spcAft>
              <a:buClrTx/>
              <a:buSzTx/>
              <a:buFontTx/>
              <a:buNone/>
              <a:tabLst/>
              <a:defRPr/>
            </a:pPr>
            <a:r>
              <a:rPr lang="en-US" dirty="0"/>
              <a:t>The hashtags are separate graphics and can be moved around over your background photo. </a:t>
            </a:r>
            <a:r>
              <a:rPr lang="en-US" b="1" dirty="0"/>
              <a:t>Do not distort or resize these hashtag graphics.</a:t>
            </a:r>
          </a:p>
          <a:p>
            <a:pPr marL="0" marR="0" lvl="0" indent="0" algn="l" defTabSz="622066" rtl="0" eaLnBrk="1" fontAlgn="auto" latinLnBrk="0" hangingPunct="1">
              <a:lnSpc>
                <a:spcPct val="100000"/>
              </a:lnSpc>
              <a:spcBef>
                <a:spcPts val="0"/>
              </a:spcBef>
              <a:spcAft>
                <a:spcPts val="0"/>
              </a:spcAft>
              <a:buClrTx/>
              <a:buSzTx/>
              <a:buFontTx/>
              <a:buNone/>
              <a:tabLst/>
              <a:defRPr/>
            </a:pPr>
            <a:endParaRPr lang="en-US" dirty="0"/>
          </a:p>
          <a:p>
            <a:r>
              <a:rPr lang="en-US" sz="2800" b="1" dirty="0"/>
              <a:t>Do not change the positioning or size of the footer graphic.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Place your logo in the bottom left hand corner.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“Save” or ”Export” the slide as a jpg image for sharing online. Change the </a:t>
            </a:r>
            <a:r>
              <a:rPr lang="en-US" b="1" dirty="0"/>
              <a:t>output size to at least 1000 pixels wide </a:t>
            </a:r>
            <a:r>
              <a:rPr lang="en-US" dirty="0"/>
              <a:t>when saving/exporting.</a:t>
            </a:r>
          </a:p>
          <a:p>
            <a:endParaRPr lang="en-US" dirty="0"/>
          </a:p>
        </p:txBody>
      </p:sp>
      <p:sp>
        <p:nvSpPr>
          <p:cNvPr id="4" name="Slide Number Placeholder 3"/>
          <p:cNvSpPr>
            <a:spLocks noGrp="1"/>
          </p:cNvSpPr>
          <p:nvPr>
            <p:ph type="sldNum" sz="quarter" idx="5"/>
          </p:nvPr>
        </p:nvSpPr>
        <p:spPr/>
        <p:txBody>
          <a:bodyPr/>
          <a:lstStyle/>
          <a:p>
            <a:fld id="{C6168B48-B605-2F4C-8B88-91D842C80774}" type="slidenum">
              <a:rPr lang="en-US" smtClean="0"/>
              <a:t>1</a:t>
            </a:fld>
            <a:endParaRPr lang="en-US"/>
          </a:p>
        </p:txBody>
      </p:sp>
    </p:spTree>
    <p:extLst>
      <p:ext uri="{BB962C8B-B14F-4D97-AF65-F5344CB8AC3E}">
        <p14:creationId xmlns:p14="http://schemas.microsoft.com/office/powerpoint/2010/main" val="1801686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0" y="3990364"/>
            <a:ext cx="11658600" cy="8488692"/>
          </a:xfrm>
        </p:spPr>
        <p:txBody>
          <a:bodyPr anchor="b"/>
          <a:lstStyle>
            <a:lvl1pPr algn="ctr">
              <a:defRPr sz="9000"/>
            </a:lvl1pPr>
          </a:lstStyle>
          <a:p>
            <a:r>
              <a:rPr lang="en-GB"/>
              <a:t>Click to edit Master title style</a:t>
            </a:r>
            <a:endParaRPr lang="en-US" dirty="0"/>
          </a:p>
        </p:txBody>
      </p:sp>
      <p:sp>
        <p:nvSpPr>
          <p:cNvPr id="3" name="Subtitle 2"/>
          <p:cNvSpPr>
            <a:spLocks noGrp="1"/>
          </p:cNvSpPr>
          <p:nvPr>
            <p:ph type="subTitle" idx="1"/>
          </p:nvPr>
        </p:nvSpPr>
        <p:spPr>
          <a:xfrm>
            <a:off x="1714500" y="12806412"/>
            <a:ext cx="10287000" cy="5886771"/>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4DA727-6601-C041-A279-4D3EEA239660}"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4079023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4DA727-6601-C041-A279-4D3EEA239660}"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2186488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3" y="1298138"/>
            <a:ext cx="2957513" cy="2066296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942976" y="1298138"/>
            <a:ext cx="8701088" cy="2066296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4DA727-6601-C041-A279-4D3EEA239660}"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3218467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4DA727-6601-C041-A279-4D3EEA239660}"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185839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5832" y="6078678"/>
            <a:ext cx="11830050" cy="10142405"/>
          </a:xfrm>
        </p:spPr>
        <p:txBody>
          <a:bodyPr anchor="b"/>
          <a:lstStyle>
            <a:lvl1pPr>
              <a:defRPr sz="9000"/>
            </a:lvl1pPr>
          </a:lstStyle>
          <a:p>
            <a:r>
              <a:rPr lang="en-GB"/>
              <a:t>Click to edit Master title style</a:t>
            </a:r>
            <a:endParaRPr lang="en-US" dirty="0"/>
          </a:p>
        </p:txBody>
      </p:sp>
      <p:sp>
        <p:nvSpPr>
          <p:cNvPr id="3" name="Text Placeholder 2"/>
          <p:cNvSpPr>
            <a:spLocks noGrp="1"/>
          </p:cNvSpPr>
          <p:nvPr>
            <p:ph type="body" idx="1"/>
          </p:nvPr>
        </p:nvSpPr>
        <p:spPr>
          <a:xfrm>
            <a:off x="935832" y="16317034"/>
            <a:ext cx="11830050" cy="5333651"/>
          </a:xfrm>
        </p:spPr>
        <p:txBody>
          <a:bodyPr/>
          <a:lstStyle>
            <a:lvl1pPr marL="0" indent="0">
              <a:buNone/>
              <a:defRPr sz="3600">
                <a:solidFill>
                  <a:schemeClr val="tx1"/>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4DA727-6601-C041-A279-4D3EEA239660}"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333622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942975" y="6490689"/>
            <a:ext cx="5829300" cy="154704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943725" y="6490689"/>
            <a:ext cx="5829300" cy="154704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4DA727-6601-C041-A279-4D3EEA239660}"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3334516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4761" y="1298143"/>
            <a:ext cx="11830050" cy="4712806"/>
          </a:xfrm>
        </p:spPr>
        <p:txBody>
          <a:bodyPr/>
          <a:lstStyle/>
          <a:p>
            <a:r>
              <a:rPr lang="en-GB"/>
              <a:t>Click to edit Master title style</a:t>
            </a:r>
            <a:endParaRPr lang="en-US" dirty="0"/>
          </a:p>
        </p:txBody>
      </p:sp>
      <p:sp>
        <p:nvSpPr>
          <p:cNvPr id="3" name="Text Placeholder 2"/>
          <p:cNvSpPr>
            <a:spLocks noGrp="1"/>
          </p:cNvSpPr>
          <p:nvPr>
            <p:ph type="body" idx="1"/>
          </p:nvPr>
        </p:nvSpPr>
        <p:spPr>
          <a:xfrm>
            <a:off x="944763" y="5977080"/>
            <a:ext cx="5802510" cy="2929274"/>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GB"/>
              <a:t>Click to edit Master text styles</a:t>
            </a:r>
          </a:p>
        </p:txBody>
      </p:sp>
      <p:sp>
        <p:nvSpPr>
          <p:cNvPr id="4" name="Content Placeholder 3"/>
          <p:cNvSpPr>
            <a:spLocks noGrp="1"/>
          </p:cNvSpPr>
          <p:nvPr>
            <p:ph sz="half" idx="2"/>
          </p:nvPr>
        </p:nvSpPr>
        <p:spPr>
          <a:xfrm>
            <a:off x="944763" y="8906353"/>
            <a:ext cx="5802510" cy="1309990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943725" y="5977080"/>
            <a:ext cx="5831087" cy="2929274"/>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GB"/>
              <a:t>Click to edit Master text styles</a:t>
            </a:r>
          </a:p>
        </p:txBody>
      </p:sp>
      <p:sp>
        <p:nvSpPr>
          <p:cNvPr id="6" name="Content Placeholder 5"/>
          <p:cNvSpPr>
            <a:spLocks noGrp="1"/>
          </p:cNvSpPr>
          <p:nvPr>
            <p:ph sz="quarter" idx="4"/>
          </p:nvPr>
        </p:nvSpPr>
        <p:spPr>
          <a:xfrm>
            <a:off x="6943725" y="8906353"/>
            <a:ext cx="5831087" cy="1309990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4DA727-6601-C041-A279-4D3EEA239660}" type="datetimeFigureOut">
              <a:rPr lang="en-US" smtClean="0"/>
              <a:t>2/11/2025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2364405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4DA727-6601-C041-A279-4D3EEA239660}" type="datetimeFigureOut">
              <a:rPr lang="en-US" smtClean="0"/>
              <a:t>2/11/2025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248348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4DA727-6601-C041-A279-4D3EEA239660}" type="datetimeFigureOut">
              <a:rPr lang="en-US" smtClean="0"/>
              <a:t>2/11/2025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13256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2" y="1625494"/>
            <a:ext cx="4423767" cy="5689230"/>
          </a:xfrm>
        </p:spPr>
        <p:txBody>
          <a:bodyPr anchor="b"/>
          <a:lstStyle>
            <a:lvl1pPr>
              <a:defRPr sz="4800"/>
            </a:lvl1pPr>
          </a:lstStyle>
          <a:p>
            <a:r>
              <a:rPr lang="en-GB"/>
              <a:t>Click to edit Master title style</a:t>
            </a:r>
            <a:endParaRPr lang="en-US" dirty="0"/>
          </a:p>
        </p:txBody>
      </p:sp>
      <p:sp>
        <p:nvSpPr>
          <p:cNvPr id="3" name="Content Placeholder 2"/>
          <p:cNvSpPr>
            <a:spLocks noGrp="1"/>
          </p:cNvSpPr>
          <p:nvPr>
            <p:ph idx="1"/>
          </p:nvPr>
        </p:nvSpPr>
        <p:spPr>
          <a:xfrm>
            <a:off x="5831086" y="3510621"/>
            <a:ext cx="6943725" cy="17327317"/>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44762" y="7314724"/>
            <a:ext cx="4423767" cy="13551431"/>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GB"/>
              <a:t>Click to edit Master text styles</a:t>
            </a:r>
          </a:p>
        </p:txBody>
      </p:sp>
      <p:sp>
        <p:nvSpPr>
          <p:cNvPr id="5" name="Date Placeholder 4"/>
          <p:cNvSpPr>
            <a:spLocks noGrp="1"/>
          </p:cNvSpPr>
          <p:nvPr>
            <p:ph type="dt" sz="half" idx="10"/>
          </p:nvPr>
        </p:nvSpPr>
        <p:spPr/>
        <p:txBody>
          <a:bodyPr/>
          <a:lstStyle/>
          <a:p>
            <a:fld id="{B64DA727-6601-C041-A279-4D3EEA239660}"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2287073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2" y="1625494"/>
            <a:ext cx="4423767" cy="5689230"/>
          </a:xfrm>
        </p:spPr>
        <p:txBody>
          <a:bodyPr anchor="b"/>
          <a:lstStyle>
            <a:lvl1pPr>
              <a:defRPr sz="48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831086" y="3510621"/>
            <a:ext cx="6943725" cy="17327317"/>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GB"/>
              <a:t>Click icon to add picture</a:t>
            </a:r>
            <a:endParaRPr lang="en-US" dirty="0"/>
          </a:p>
        </p:txBody>
      </p:sp>
      <p:sp>
        <p:nvSpPr>
          <p:cNvPr id="4" name="Text Placeholder 3"/>
          <p:cNvSpPr>
            <a:spLocks noGrp="1"/>
          </p:cNvSpPr>
          <p:nvPr>
            <p:ph type="body" sz="half" idx="2"/>
          </p:nvPr>
        </p:nvSpPr>
        <p:spPr>
          <a:xfrm>
            <a:off x="944762" y="7314724"/>
            <a:ext cx="4423767" cy="13551431"/>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GB"/>
              <a:t>Click to edit Master text styles</a:t>
            </a:r>
          </a:p>
        </p:txBody>
      </p:sp>
      <p:sp>
        <p:nvSpPr>
          <p:cNvPr id="5" name="Date Placeholder 4"/>
          <p:cNvSpPr>
            <a:spLocks noGrp="1"/>
          </p:cNvSpPr>
          <p:nvPr>
            <p:ph type="dt" sz="half" idx="10"/>
          </p:nvPr>
        </p:nvSpPr>
        <p:spPr/>
        <p:txBody>
          <a:bodyPr/>
          <a:lstStyle/>
          <a:p>
            <a:fld id="{B64DA727-6601-C041-A279-4D3EEA239660}"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E9968-EE05-FA42-81DA-B54299D29169}" type="slidenum">
              <a:rPr lang="en-US" smtClean="0"/>
              <a:t>‹#›</a:t>
            </a:fld>
            <a:endParaRPr lang="en-US"/>
          </a:p>
        </p:txBody>
      </p:sp>
    </p:spTree>
    <p:extLst>
      <p:ext uri="{BB962C8B-B14F-4D97-AF65-F5344CB8AC3E}">
        <p14:creationId xmlns:p14="http://schemas.microsoft.com/office/powerpoint/2010/main" val="4254353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2975" y="1298143"/>
            <a:ext cx="11830050" cy="471280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942975" y="6490689"/>
            <a:ext cx="11830050" cy="1547041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942975" y="22598890"/>
            <a:ext cx="3086100" cy="1298138"/>
          </a:xfrm>
          <a:prstGeom prst="rect">
            <a:avLst/>
          </a:prstGeom>
        </p:spPr>
        <p:txBody>
          <a:bodyPr vert="horz" lIns="91440" tIns="45720" rIns="91440" bIns="45720" rtlCol="0" anchor="ctr"/>
          <a:lstStyle>
            <a:lvl1pPr algn="l">
              <a:defRPr sz="1800">
                <a:solidFill>
                  <a:schemeClr val="tx1">
                    <a:tint val="75000"/>
                  </a:schemeClr>
                </a:solidFill>
              </a:defRPr>
            </a:lvl1pPr>
          </a:lstStyle>
          <a:p>
            <a:fld id="{B64DA727-6601-C041-A279-4D3EEA239660}" type="datetimeFigureOut">
              <a:rPr lang="en-US" smtClean="0"/>
              <a:t>2/11/2025</a:t>
            </a:fld>
            <a:endParaRPr lang="en-US"/>
          </a:p>
        </p:txBody>
      </p:sp>
      <p:sp>
        <p:nvSpPr>
          <p:cNvPr id="5" name="Footer Placeholder 4"/>
          <p:cNvSpPr>
            <a:spLocks noGrp="1"/>
          </p:cNvSpPr>
          <p:nvPr>
            <p:ph type="ftr" sz="quarter" idx="3"/>
          </p:nvPr>
        </p:nvSpPr>
        <p:spPr>
          <a:xfrm>
            <a:off x="4543425" y="22598890"/>
            <a:ext cx="4629150" cy="1298138"/>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686925" y="22598890"/>
            <a:ext cx="3086100" cy="1298138"/>
          </a:xfrm>
          <a:prstGeom prst="rect">
            <a:avLst/>
          </a:prstGeom>
        </p:spPr>
        <p:txBody>
          <a:bodyPr vert="horz" lIns="91440" tIns="45720" rIns="91440" bIns="45720" rtlCol="0" anchor="ctr"/>
          <a:lstStyle>
            <a:lvl1pPr algn="r">
              <a:defRPr sz="1800">
                <a:solidFill>
                  <a:schemeClr val="tx1">
                    <a:tint val="75000"/>
                  </a:schemeClr>
                </a:solidFill>
              </a:defRPr>
            </a:lvl1pPr>
          </a:lstStyle>
          <a:p>
            <a:fld id="{38CE9968-EE05-FA42-81DA-B54299D29169}" type="slidenum">
              <a:rPr lang="en-US" smtClean="0"/>
              <a:t>‹#›</a:t>
            </a:fld>
            <a:endParaRPr lang="en-US"/>
          </a:p>
        </p:txBody>
      </p:sp>
    </p:spTree>
    <p:extLst>
      <p:ext uri="{BB962C8B-B14F-4D97-AF65-F5344CB8AC3E}">
        <p14:creationId xmlns:p14="http://schemas.microsoft.com/office/powerpoint/2010/main" val="4140346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2209639-B27B-7676-1615-321389C56855}"/>
              </a:ext>
            </a:extLst>
          </p:cNvPr>
          <p:cNvPicPr>
            <a:picLocks noChangeAspect="1"/>
          </p:cNvPicPr>
          <p:nvPr/>
        </p:nvPicPr>
        <p:blipFill>
          <a:blip r:embed="rId3"/>
          <a:stretch>
            <a:fillRect/>
          </a:stretch>
        </p:blipFill>
        <p:spPr>
          <a:xfrm>
            <a:off x="-3928618" y="0"/>
            <a:ext cx="32826960" cy="21884640"/>
          </a:xfrm>
          <a:prstGeom prst="rect">
            <a:avLst/>
          </a:prstGeom>
        </p:spPr>
      </p:pic>
      <p:pic>
        <p:nvPicPr>
          <p:cNvPr id="5" name="Picture 4">
            <a:extLst>
              <a:ext uri="{FF2B5EF4-FFF2-40B4-BE49-F238E27FC236}">
                <a16:creationId xmlns:a16="http://schemas.microsoft.com/office/drawing/2014/main" id="{EFC0673F-B49D-5895-5A6C-398FC5F27F48}"/>
              </a:ext>
            </a:extLst>
          </p:cNvPr>
          <p:cNvPicPr>
            <a:picLocks noChangeAspect="1"/>
          </p:cNvPicPr>
          <p:nvPr/>
        </p:nvPicPr>
        <p:blipFill>
          <a:blip r:embed="rId4"/>
          <a:stretch>
            <a:fillRect/>
          </a:stretch>
        </p:blipFill>
        <p:spPr>
          <a:xfrm>
            <a:off x="0" y="15251113"/>
            <a:ext cx="13716000" cy="9131300"/>
          </a:xfrm>
          <a:prstGeom prst="rect">
            <a:avLst/>
          </a:prstGeom>
        </p:spPr>
      </p:pic>
      <p:pic>
        <p:nvPicPr>
          <p:cNvPr id="7" name="Picture 6">
            <a:extLst>
              <a:ext uri="{FF2B5EF4-FFF2-40B4-BE49-F238E27FC236}">
                <a16:creationId xmlns:a16="http://schemas.microsoft.com/office/drawing/2014/main" id="{BA1E0F9B-59F0-4403-1FE3-4BAB2BF837CF}"/>
              </a:ext>
            </a:extLst>
          </p:cNvPr>
          <p:cNvPicPr>
            <a:picLocks noChangeAspect="1"/>
          </p:cNvPicPr>
          <p:nvPr/>
        </p:nvPicPr>
        <p:blipFill>
          <a:blip r:embed="rId5"/>
          <a:stretch>
            <a:fillRect/>
          </a:stretch>
        </p:blipFill>
        <p:spPr>
          <a:xfrm>
            <a:off x="1703578" y="2374321"/>
            <a:ext cx="7772400" cy="2324530"/>
          </a:xfrm>
          <a:prstGeom prst="rect">
            <a:avLst/>
          </a:prstGeom>
        </p:spPr>
      </p:pic>
      <p:pic>
        <p:nvPicPr>
          <p:cNvPr id="9" name="Picture 8">
            <a:extLst>
              <a:ext uri="{FF2B5EF4-FFF2-40B4-BE49-F238E27FC236}">
                <a16:creationId xmlns:a16="http://schemas.microsoft.com/office/drawing/2014/main" id="{18DC979F-03FF-8292-0F2B-2F6C13FA0AFA}"/>
              </a:ext>
            </a:extLst>
          </p:cNvPr>
          <p:cNvPicPr>
            <a:picLocks noChangeAspect="1"/>
          </p:cNvPicPr>
          <p:nvPr/>
        </p:nvPicPr>
        <p:blipFill>
          <a:blip r:embed="rId6"/>
          <a:stretch>
            <a:fillRect/>
          </a:stretch>
        </p:blipFill>
        <p:spPr>
          <a:xfrm>
            <a:off x="5546852" y="18654498"/>
            <a:ext cx="7772400" cy="2324530"/>
          </a:xfrm>
          <a:prstGeom prst="rect">
            <a:avLst/>
          </a:prstGeom>
        </p:spPr>
      </p:pic>
      <p:sp>
        <p:nvSpPr>
          <p:cNvPr id="10" name="TextBox 9">
            <a:extLst>
              <a:ext uri="{FF2B5EF4-FFF2-40B4-BE49-F238E27FC236}">
                <a16:creationId xmlns:a16="http://schemas.microsoft.com/office/drawing/2014/main" id="{49853A5A-0D4D-28E7-A1ED-043F4619EDC7}"/>
              </a:ext>
            </a:extLst>
          </p:cNvPr>
          <p:cNvSpPr txBox="1"/>
          <p:nvPr/>
        </p:nvSpPr>
        <p:spPr>
          <a:xfrm>
            <a:off x="627333" y="22823424"/>
            <a:ext cx="4350328" cy="461665"/>
          </a:xfrm>
          <a:prstGeom prst="rect">
            <a:avLst/>
          </a:prstGeom>
          <a:noFill/>
        </p:spPr>
        <p:txBody>
          <a:bodyPr wrap="square" rtlCol="0">
            <a:spAutoFit/>
          </a:bodyPr>
          <a:lstStyle/>
          <a:p>
            <a:r>
              <a:rPr lang="en-US" sz="2400" dirty="0">
                <a:solidFill>
                  <a:schemeClr val="tx1">
                    <a:lumMod val="50000"/>
                    <a:lumOff val="50000"/>
                  </a:schemeClr>
                </a:solidFill>
              </a:rPr>
              <a:t>Space for NGB/LSP logo</a:t>
            </a:r>
          </a:p>
        </p:txBody>
      </p:sp>
    </p:spTree>
    <p:extLst>
      <p:ext uri="{BB962C8B-B14F-4D97-AF65-F5344CB8AC3E}">
        <p14:creationId xmlns:p14="http://schemas.microsoft.com/office/powerpoint/2010/main" val="28280877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d39cc37-9f59-4109-9491-4117bf2f5b6f" xsi:nil="true"/>
    <lcf76f155ced4ddcb4097134ff3c332f xmlns="1bb2118a-5a09-48aa-8f65-122ad2cfaed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6256D0C9F08D14CB74A78138745E7C2" ma:contentTypeVersion="15" ma:contentTypeDescription="Create a new document." ma:contentTypeScope="" ma:versionID="0b9ffe8e284600448cad4924f70bad43">
  <xsd:schema xmlns:xsd="http://www.w3.org/2001/XMLSchema" xmlns:xs="http://www.w3.org/2001/XMLSchema" xmlns:p="http://schemas.microsoft.com/office/2006/metadata/properties" xmlns:ns2="1bb2118a-5a09-48aa-8f65-122ad2cfaed9" xmlns:ns3="3d39cc37-9f59-4109-9491-4117bf2f5b6f" targetNamespace="http://schemas.microsoft.com/office/2006/metadata/properties" ma:root="true" ma:fieldsID="12178490272da7d1b7d5ba93b8c31b0b" ns2:_="" ns3:_="">
    <xsd:import namespace="1bb2118a-5a09-48aa-8f65-122ad2cfaed9"/>
    <xsd:import namespace="3d39cc37-9f59-4109-9491-4117bf2f5b6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b2118a-5a09-48aa-8f65-122ad2cfae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17316f1-e1a1-45fb-b8c9-5dbd39cb2fb5"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39cc37-9f59-4109-9491-4117bf2f5b6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36544cc5-4de1-476c-8ffc-c1727548f29f}" ma:internalName="TaxCatchAll" ma:showField="CatchAllData" ma:web="3d39cc37-9f59-4109-9491-4117bf2f5b6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498FF2-4E8D-4325-9299-5ECD2DB3080D}">
  <ds:schemaRefs>
    <ds:schemaRef ds:uri="http://schemas.microsoft.com/office/2006/metadata/properties"/>
    <ds:schemaRef ds:uri="http://schemas.microsoft.com/office/infopath/2007/PartnerControls"/>
    <ds:schemaRef ds:uri="3d39cc37-9f59-4109-9491-4117bf2f5b6f"/>
    <ds:schemaRef ds:uri="1bb2118a-5a09-48aa-8f65-122ad2cfaed9"/>
  </ds:schemaRefs>
</ds:datastoreItem>
</file>

<file path=customXml/itemProps2.xml><?xml version="1.0" encoding="utf-8"?>
<ds:datastoreItem xmlns:ds="http://schemas.openxmlformats.org/officeDocument/2006/customXml" ds:itemID="{999C61A1-84ED-4BE4-9E02-1EF8783C0233}">
  <ds:schemaRefs>
    <ds:schemaRef ds:uri="http://schemas.microsoft.com/sharepoint/v3/contenttype/forms"/>
  </ds:schemaRefs>
</ds:datastoreItem>
</file>

<file path=customXml/itemProps3.xml><?xml version="1.0" encoding="utf-8"?>
<ds:datastoreItem xmlns:ds="http://schemas.openxmlformats.org/officeDocument/2006/customXml" ds:itemID="{8AD8A426-DA53-4F81-B990-EE2A4282FC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b2118a-5a09-48aa-8f65-122ad2cfaed9"/>
    <ds:schemaRef ds:uri="3d39cc37-9f59-4109-9491-4117bf2f5b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8</TotalTime>
  <Words>184</Words>
  <Application>Microsoft Office PowerPoint</Application>
  <PresentationFormat>Custom</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 Kavanagh</dc:creator>
  <cp:lastModifiedBy>Bethany Carson</cp:lastModifiedBy>
  <cp:revision>4</cp:revision>
  <dcterms:created xsi:type="dcterms:W3CDTF">2025-02-04T10:34:39Z</dcterms:created>
  <dcterms:modified xsi:type="dcterms:W3CDTF">2025-02-11T11:02:24Z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0x010100C6256D0C9F08D14CB74A78138745E7C2</vt:lpwstr>
  </property>
</Properties>
</file>