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7"/>
  </p:notesMasterIdLst>
  <p:sldIdLst>
    <p:sldId id="1341" r:id="rId4"/>
    <p:sldId id="1342" r:id="rId5"/>
    <p:sldId id="1343" r:id="rId6"/>
    <p:sldId id="1344" r:id="rId7"/>
    <p:sldId id="1345" r:id="rId8"/>
    <p:sldId id="1346" r:id="rId9"/>
    <p:sldId id="1347" r:id="rId10"/>
    <p:sldId id="1348" r:id="rId11"/>
    <p:sldId id="1349" r:id="rId12"/>
    <p:sldId id="1350" r:id="rId13"/>
    <p:sldId id="1351" r:id="rId14"/>
    <p:sldId id="1352" r:id="rId15"/>
    <p:sldId id="1353" r:id="rId16"/>
    <p:sldId id="1354" r:id="rId17"/>
    <p:sldId id="1355" r:id="rId18"/>
    <p:sldId id="1356" r:id="rId19"/>
    <p:sldId id="1357" r:id="rId20"/>
    <p:sldId id="1358" r:id="rId21"/>
    <p:sldId id="1359" r:id="rId22"/>
    <p:sldId id="1360" r:id="rId23"/>
    <p:sldId id="1361" r:id="rId24"/>
    <p:sldId id="1362" r:id="rId25"/>
    <p:sldId id="632" r:id="rId26"/>
    <p:sldId id="633" r:id="rId27"/>
    <p:sldId id="500" r:id="rId28"/>
    <p:sldId id="506" r:id="rId29"/>
    <p:sldId id="509" r:id="rId30"/>
    <p:sldId id="510" r:id="rId31"/>
    <p:sldId id="1363" r:id="rId32"/>
    <p:sldId id="593" r:id="rId33"/>
    <p:sldId id="497" r:id="rId34"/>
    <p:sldId id="629" r:id="rId35"/>
    <p:sldId id="1364"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5pPr>
    <a:lvl6pPr marL="2286000" algn="l" defTabSz="914400" rtl="0" eaLnBrk="1" latinLnBrk="0" hangingPunct="1">
      <a:defRPr kern="1200">
        <a:solidFill>
          <a:schemeClr val="tx1"/>
        </a:solidFill>
        <a:latin typeface="Calibri" panose="020F0502020204030204" pitchFamily="34" charset="0"/>
        <a:ea typeface="ヒラギノ角ゴ Pro W3"/>
        <a:cs typeface="ヒラギノ角ゴ Pro W3"/>
      </a:defRPr>
    </a:lvl6pPr>
    <a:lvl7pPr marL="2743200" algn="l" defTabSz="914400" rtl="0" eaLnBrk="1" latinLnBrk="0" hangingPunct="1">
      <a:defRPr kern="1200">
        <a:solidFill>
          <a:schemeClr val="tx1"/>
        </a:solidFill>
        <a:latin typeface="Calibri" panose="020F0502020204030204" pitchFamily="34" charset="0"/>
        <a:ea typeface="ヒラギノ角ゴ Pro W3"/>
        <a:cs typeface="ヒラギノ角ゴ Pro W3"/>
      </a:defRPr>
    </a:lvl7pPr>
    <a:lvl8pPr marL="3200400" algn="l" defTabSz="914400" rtl="0" eaLnBrk="1" latinLnBrk="0" hangingPunct="1">
      <a:defRPr kern="1200">
        <a:solidFill>
          <a:schemeClr val="tx1"/>
        </a:solidFill>
        <a:latin typeface="Calibri" panose="020F0502020204030204" pitchFamily="34" charset="0"/>
        <a:ea typeface="ヒラギノ角ゴ Pro W3"/>
        <a:cs typeface="ヒラギノ角ゴ Pro W3"/>
      </a:defRPr>
    </a:lvl8pPr>
    <a:lvl9pPr marL="3657600" algn="l" defTabSz="914400" rtl="0" eaLnBrk="1" latinLnBrk="0" hangingPunct="1">
      <a:defRPr kern="1200">
        <a:solidFill>
          <a:schemeClr val="tx1"/>
        </a:solidFill>
        <a:latin typeface="Calibri" panose="020F050202020403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O'Donovan" initials="P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107"/>
    <a:srgbClr val="FD292B"/>
    <a:srgbClr val="B8D009"/>
    <a:srgbClr val="0A4C4F"/>
    <a:srgbClr val="FF4300"/>
    <a:srgbClr val="BE012F"/>
    <a:srgbClr val="CC003D"/>
    <a:srgbClr val="FF43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02271-F2F6-48FB-98FA-D93B4760B124}"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EBB036EC-3F91-4574-9664-073CC76B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effectLst/>
              <a:latin typeface="Tahoma" pitchFamily="34" charset="0"/>
            </a:rPr>
            <a:t>World Anti-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effectLst/>
              <a:latin typeface="Tahoma" pitchFamily="34" charset="0"/>
            </a:rPr>
            <a:t>Doping  Agency </a:t>
          </a:r>
          <a:endParaRPr kumimoji="0" lang="en-US" sz="2400" b="1" i="0" u="none" strike="noStrike" cap="none" normalizeH="0" baseline="0">
            <a:ln/>
            <a:effectLst/>
            <a:latin typeface="Tahoma" pitchFamily="34" charset="0"/>
          </a:endParaRPr>
        </a:p>
      </dgm:t>
    </dgm:pt>
    <dgm:pt modelId="{33DA8E7E-17BE-4EBA-A1BB-F694A811801B}" type="parTrans" cxnId="{594F45D9-D5AE-4056-9824-D443598FC95F}">
      <dgm:prSet/>
      <dgm:spPr/>
      <dgm:t>
        <a:bodyPr/>
        <a:lstStyle/>
        <a:p>
          <a:endParaRPr lang="en-US"/>
        </a:p>
      </dgm:t>
    </dgm:pt>
    <dgm:pt modelId="{D8EB1531-4972-4795-93C3-A8C3FFC38749}" type="sibTrans" cxnId="{594F45D9-D5AE-4056-9824-D443598FC95F}">
      <dgm:prSet/>
      <dgm:spPr/>
      <dgm:t>
        <a:bodyPr/>
        <a:lstStyle/>
        <a:p>
          <a:endParaRPr lang="en-US"/>
        </a:p>
      </dgm:t>
    </dgm:pt>
    <dgm:pt modelId="{45B4E0DB-3868-4890-BC30-2473E382C74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effectLst/>
              <a:latin typeface="Tahoma" pitchFamily="34" charset="0"/>
            </a:rPr>
            <a:t>International Federation </a:t>
          </a:r>
        </a:p>
      </dgm:t>
    </dgm:pt>
    <dgm:pt modelId="{6A30313E-D879-4A69-8F13-322199EB2D72}" type="parTrans" cxnId="{5C2D0512-B927-4A90-BDE0-AD82688BD80D}">
      <dgm:prSet/>
      <dgm:spPr/>
      <dgm:t>
        <a:bodyPr/>
        <a:lstStyle/>
        <a:p>
          <a:endParaRPr lang="en-US"/>
        </a:p>
      </dgm:t>
    </dgm:pt>
    <dgm:pt modelId="{89743F73-26B7-442A-98C2-ECFB6722C92C}" type="sibTrans" cxnId="{5C2D0512-B927-4A90-BDE0-AD82688BD80D}">
      <dgm:prSet/>
      <dgm:spPr/>
      <dgm:t>
        <a:bodyPr/>
        <a:lstStyle/>
        <a:p>
          <a:endParaRPr lang="en-US"/>
        </a:p>
      </dgm:t>
    </dgm:pt>
    <dgm:pt modelId="{DD1D0A45-1A86-4B82-9E39-4DF7F96DEB1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effectLst/>
              <a:latin typeface="Tahoma" pitchFamily="34" charset="0"/>
            </a:rPr>
            <a:t>Sport Ireland</a:t>
          </a:r>
        </a:p>
      </dgm:t>
    </dgm:pt>
    <dgm:pt modelId="{F331B79B-32F6-4AF2-B208-F5F28AD4F519}" type="parTrans" cxnId="{7096BC91-AEC5-4DDF-A30C-D29B885C86F0}">
      <dgm:prSet/>
      <dgm:spPr/>
      <dgm:t>
        <a:bodyPr/>
        <a:lstStyle/>
        <a:p>
          <a:endParaRPr lang="en-US"/>
        </a:p>
      </dgm:t>
    </dgm:pt>
    <dgm:pt modelId="{E2B68320-051E-4D69-9178-D4D76AD5CA9F}" type="sibTrans" cxnId="{7096BC91-AEC5-4DDF-A30C-D29B885C86F0}">
      <dgm:prSet/>
      <dgm:spPr/>
      <dgm:t>
        <a:bodyPr/>
        <a:lstStyle/>
        <a:p>
          <a:endParaRPr lang="en-US"/>
        </a:p>
      </dgm:t>
    </dgm:pt>
    <dgm:pt modelId="{A1A3A0A5-89D2-4784-8607-16F3778E0075}">
      <dgm:prSet custT="1"/>
      <dgm:spPr>
        <a:solidFill>
          <a:srgbClr val="00B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effectLst/>
              <a:latin typeface="Tahoma" pitchFamily="34" charset="0"/>
            </a:rPr>
            <a:t>NGB </a:t>
          </a:r>
        </a:p>
      </dgm:t>
    </dgm:pt>
    <dgm:pt modelId="{BAA55CA4-F14A-46C9-B1B5-EFA02D7D17B1}" type="parTrans" cxnId="{D68F6000-597D-461F-8CC7-9AC72597813E}">
      <dgm:prSet/>
      <dgm:spPr/>
      <dgm:t>
        <a:bodyPr/>
        <a:lstStyle/>
        <a:p>
          <a:endParaRPr lang="en-US"/>
        </a:p>
      </dgm:t>
    </dgm:pt>
    <dgm:pt modelId="{1A141B69-41C0-4D7F-8050-7EF299DBC3B2}" type="sibTrans" cxnId="{D68F6000-597D-461F-8CC7-9AC72597813E}">
      <dgm:prSet/>
      <dgm:spPr/>
      <dgm:t>
        <a:bodyPr/>
        <a:lstStyle/>
        <a:p>
          <a:endParaRPr lang="en-US"/>
        </a:p>
      </dgm:t>
    </dgm:pt>
    <dgm:pt modelId="{79F5984E-8A26-4D5F-99F6-CFFA331B357B}" type="pres">
      <dgm:prSet presAssocID="{4E902271-F2F6-48FB-98FA-D93B4760B124}" presName="hierChild1" presStyleCnt="0">
        <dgm:presLayoutVars>
          <dgm:orgChart val="1"/>
          <dgm:chPref val="1"/>
          <dgm:dir/>
          <dgm:animOne val="branch"/>
          <dgm:animLvl val="lvl"/>
          <dgm:resizeHandles/>
        </dgm:presLayoutVars>
      </dgm:prSet>
      <dgm:spPr/>
    </dgm:pt>
    <dgm:pt modelId="{A36BA298-7DFD-4B2C-9AB6-6BEC54BF0EC2}" type="pres">
      <dgm:prSet presAssocID="{EBB036EC-3F91-4574-9664-073CC76BFFDD}" presName="hierRoot1" presStyleCnt="0">
        <dgm:presLayoutVars>
          <dgm:hierBranch/>
        </dgm:presLayoutVars>
      </dgm:prSet>
      <dgm:spPr/>
    </dgm:pt>
    <dgm:pt modelId="{BABC8652-FACE-49AE-8478-056A6AC33D64}" type="pres">
      <dgm:prSet presAssocID="{EBB036EC-3F91-4574-9664-073CC76BFFDD}" presName="rootComposite1" presStyleCnt="0"/>
      <dgm:spPr/>
    </dgm:pt>
    <dgm:pt modelId="{13A5CAC9-FC07-4666-B776-429B45077D92}" type="pres">
      <dgm:prSet presAssocID="{EBB036EC-3F91-4574-9664-073CC76BFFDD}" presName="rootText1" presStyleLbl="node0" presStyleIdx="0" presStyleCnt="1">
        <dgm:presLayoutVars>
          <dgm:chPref val="3"/>
        </dgm:presLayoutVars>
      </dgm:prSet>
      <dgm:spPr/>
    </dgm:pt>
    <dgm:pt modelId="{8ED6B228-BBFC-4E69-B50B-02F7023DFAD1}" type="pres">
      <dgm:prSet presAssocID="{EBB036EC-3F91-4574-9664-073CC76BFFDD}" presName="rootConnector1" presStyleLbl="node1" presStyleIdx="0" presStyleCnt="0"/>
      <dgm:spPr/>
    </dgm:pt>
    <dgm:pt modelId="{71749939-ADB7-4DE5-9844-F81538C7959B}" type="pres">
      <dgm:prSet presAssocID="{EBB036EC-3F91-4574-9664-073CC76BFFDD}" presName="hierChild2" presStyleCnt="0"/>
      <dgm:spPr/>
    </dgm:pt>
    <dgm:pt modelId="{FADDECA2-6571-4131-B72C-CF7243F8B44D}" type="pres">
      <dgm:prSet presAssocID="{6A30313E-D879-4A69-8F13-322199EB2D72}" presName="Name35" presStyleLbl="parChTrans1D2" presStyleIdx="0" presStyleCnt="2"/>
      <dgm:spPr/>
    </dgm:pt>
    <dgm:pt modelId="{1BC8A068-7172-4341-8698-75ECDA208960}" type="pres">
      <dgm:prSet presAssocID="{45B4E0DB-3868-4890-BC30-2473E382C740}" presName="hierRoot2" presStyleCnt="0">
        <dgm:presLayoutVars>
          <dgm:hierBranch/>
        </dgm:presLayoutVars>
      </dgm:prSet>
      <dgm:spPr/>
    </dgm:pt>
    <dgm:pt modelId="{20A76CF8-B962-491D-8906-DD6686ECF7A7}" type="pres">
      <dgm:prSet presAssocID="{45B4E0DB-3868-4890-BC30-2473E382C740}" presName="rootComposite" presStyleCnt="0"/>
      <dgm:spPr/>
    </dgm:pt>
    <dgm:pt modelId="{25039365-F27D-47D7-8D93-66402CCE4BEB}" type="pres">
      <dgm:prSet presAssocID="{45B4E0DB-3868-4890-BC30-2473E382C740}" presName="rootText" presStyleLbl="node2" presStyleIdx="0" presStyleCnt="2">
        <dgm:presLayoutVars>
          <dgm:chPref val="3"/>
        </dgm:presLayoutVars>
      </dgm:prSet>
      <dgm:spPr/>
    </dgm:pt>
    <dgm:pt modelId="{21F7B97A-5446-465D-BA8A-EE60C13303A8}" type="pres">
      <dgm:prSet presAssocID="{45B4E0DB-3868-4890-BC30-2473E382C740}" presName="rootConnector" presStyleLbl="node2" presStyleIdx="0" presStyleCnt="2"/>
      <dgm:spPr/>
    </dgm:pt>
    <dgm:pt modelId="{1342D041-3DBA-4A97-BE48-F5C10B8A327B}" type="pres">
      <dgm:prSet presAssocID="{45B4E0DB-3868-4890-BC30-2473E382C740}" presName="hierChild4" presStyleCnt="0"/>
      <dgm:spPr/>
    </dgm:pt>
    <dgm:pt modelId="{F2CD506E-6A9C-4442-968A-D8189A2DE2E2}" type="pres">
      <dgm:prSet presAssocID="{45B4E0DB-3868-4890-BC30-2473E382C740}" presName="hierChild5" presStyleCnt="0"/>
      <dgm:spPr/>
    </dgm:pt>
    <dgm:pt modelId="{2501B916-83D4-4AFB-A375-C6FBFB150A07}" type="pres">
      <dgm:prSet presAssocID="{F331B79B-32F6-4AF2-B208-F5F28AD4F519}" presName="Name35" presStyleLbl="parChTrans1D2" presStyleIdx="1" presStyleCnt="2"/>
      <dgm:spPr/>
    </dgm:pt>
    <dgm:pt modelId="{BAFB3F9E-3DEB-4B09-A5DB-29E299DDFE29}" type="pres">
      <dgm:prSet presAssocID="{DD1D0A45-1A86-4B82-9E39-4DF7F96DEB11}" presName="hierRoot2" presStyleCnt="0">
        <dgm:presLayoutVars>
          <dgm:hierBranch/>
        </dgm:presLayoutVars>
      </dgm:prSet>
      <dgm:spPr/>
    </dgm:pt>
    <dgm:pt modelId="{A9F1A281-5A71-4431-8ED0-F3028DD0F9CD}" type="pres">
      <dgm:prSet presAssocID="{DD1D0A45-1A86-4B82-9E39-4DF7F96DEB11}" presName="rootComposite" presStyleCnt="0"/>
      <dgm:spPr/>
    </dgm:pt>
    <dgm:pt modelId="{6699A3E3-5166-4035-BDA4-746DC835A752}" type="pres">
      <dgm:prSet presAssocID="{DD1D0A45-1A86-4B82-9E39-4DF7F96DEB11}" presName="rootText" presStyleLbl="node2" presStyleIdx="1" presStyleCnt="2" custLinFactNeighborX="-3773" custLinFactNeighborY="-1401">
        <dgm:presLayoutVars>
          <dgm:chPref val="3"/>
        </dgm:presLayoutVars>
      </dgm:prSet>
      <dgm:spPr/>
    </dgm:pt>
    <dgm:pt modelId="{0521A856-7495-49A0-BF86-266A1F41CD7B}" type="pres">
      <dgm:prSet presAssocID="{DD1D0A45-1A86-4B82-9E39-4DF7F96DEB11}" presName="rootConnector" presStyleLbl="node2" presStyleIdx="1" presStyleCnt="2"/>
      <dgm:spPr/>
    </dgm:pt>
    <dgm:pt modelId="{0E8FE717-2E46-4714-B100-AFC0FB18087A}" type="pres">
      <dgm:prSet presAssocID="{DD1D0A45-1A86-4B82-9E39-4DF7F96DEB11}" presName="hierChild4" presStyleCnt="0"/>
      <dgm:spPr/>
    </dgm:pt>
    <dgm:pt modelId="{80CD5B0D-3A09-4B2B-B627-6B67F44AA07D}" type="pres">
      <dgm:prSet presAssocID="{BAA55CA4-F14A-46C9-B1B5-EFA02D7D17B1}" presName="Name35" presStyleLbl="parChTrans1D3" presStyleIdx="0" presStyleCnt="1"/>
      <dgm:spPr/>
    </dgm:pt>
    <dgm:pt modelId="{75030F24-89FE-4AA4-9675-FBD83D6B925A}" type="pres">
      <dgm:prSet presAssocID="{A1A3A0A5-89D2-4784-8607-16F3778E0075}" presName="hierRoot2" presStyleCnt="0">
        <dgm:presLayoutVars>
          <dgm:hierBranch val="r"/>
        </dgm:presLayoutVars>
      </dgm:prSet>
      <dgm:spPr/>
    </dgm:pt>
    <dgm:pt modelId="{56F39F9F-1107-4C2F-B748-247E9B5EBB05}" type="pres">
      <dgm:prSet presAssocID="{A1A3A0A5-89D2-4784-8607-16F3778E0075}" presName="rootComposite" presStyleCnt="0"/>
      <dgm:spPr/>
    </dgm:pt>
    <dgm:pt modelId="{867A5903-D5F9-4C1E-9673-20DDF153B847}" type="pres">
      <dgm:prSet presAssocID="{A1A3A0A5-89D2-4784-8607-16F3778E0075}" presName="rootText" presStyleLbl="node3" presStyleIdx="0" presStyleCnt="1" custScaleX="136972" custLinFactNeighborX="-52619" custLinFactNeighborY="2917">
        <dgm:presLayoutVars>
          <dgm:chPref val="3"/>
        </dgm:presLayoutVars>
      </dgm:prSet>
      <dgm:spPr/>
    </dgm:pt>
    <dgm:pt modelId="{C861C82A-F4DA-49D8-9449-7F7179CC9E2E}" type="pres">
      <dgm:prSet presAssocID="{A1A3A0A5-89D2-4784-8607-16F3778E0075}" presName="rootConnector" presStyleLbl="node3" presStyleIdx="0" presStyleCnt="1"/>
      <dgm:spPr/>
    </dgm:pt>
    <dgm:pt modelId="{59E6FA20-6CCC-4B29-A57D-3223D35DAD84}" type="pres">
      <dgm:prSet presAssocID="{A1A3A0A5-89D2-4784-8607-16F3778E0075}" presName="hierChild4" presStyleCnt="0"/>
      <dgm:spPr/>
    </dgm:pt>
    <dgm:pt modelId="{CBC35AAB-4E28-4901-85F4-2D9F24B1E6C3}" type="pres">
      <dgm:prSet presAssocID="{A1A3A0A5-89D2-4784-8607-16F3778E0075}" presName="hierChild5" presStyleCnt="0"/>
      <dgm:spPr/>
    </dgm:pt>
    <dgm:pt modelId="{38BC8491-3C83-4B9B-AC6A-E25DB3D589C8}" type="pres">
      <dgm:prSet presAssocID="{DD1D0A45-1A86-4B82-9E39-4DF7F96DEB11}" presName="hierChild5" presStyleCnt="0"/>
      <dgm:spPr/>
    </dgm:pt>
    <dgm:pt modelId="{0F5667F5-AF8F-43DF-9DAF-82770AE9B62C}" type="pres">
      <dgm:prSet presAssocID="{EBB036EC-3F91-4574-9664-073CC76BFFDD}" presName="hierChild3" presStyleCnt="0"/>
      <dgm:spPr/>
    </dgm:pt>
  </dgm:ptLst>
  <dgm:cxnLst>
    <dgm:cxn modelId="{D68F6000-597D-461F-8CC7-9AC72597813E}" srcId="{DD1D0A45-1A86-4B82-9E39-4DF7F96DEB11}" destId="{A1A3A0A5-89D2-4784-8607-16F3778E0075}" srcOrd="0" destOrd="0" parTransId="{BAA55CA4-F14A-46C9-B1B5-EFA02D7D17B1}" sibTransId="{1A141B69-41C0-4D7F-8050-7EF299DBC3B2}"/>
    <dgm:cxn modelId="{63320A03-9B45-4A5D-97A2-225236DB11D3}" type="presOf" srcId="{45B4E0DB-3868-4890-BC30-2473E382C740}" destId="{21F7B97A-5446-465D-BA8A-EE60C13303A8}" srcOrd="1" destOrd="0" presId="urn:microsoft.com/office/officeart/2005/8/layout/orgChart1"/>
    <dgm:cxn modelId="{B5FC9B08-A8A5-4BB2-9844-DBC90A485B72}" type="presOf" srcId="{BAA55CA4-F14A-46C9-B1B5-EFA02D7D17B1}" destId="{80CD5B0D-3A09-4B2B-B627-6B67F44AA07D}" srcOrd="0" destOrd="0" presId="urn:microsoft.com/office/officeart/2005/8/layout/orgChart1"/>
    <dgm:cxn modelId="{B996F508-74E3-4506-908B-089335BF45BB}" type="presOf" srcId="{A1A3A0A5-89D2-4784-8607-16F3778E0075}" destId="{C861C82A-F4DA-49D8-9449-7F7179CC9E2E}" srcOrd="1" destOrd="0" presId="urn:microsoft.com/office/officeart/2005/8/layout/orgChart1"/>
    <dgm:cxn modelId="{5C2D0512-B927-4A90-BDE0-AD82688BD80D}" srcId="{EBB036EC-3F91-4574-9664-073CC76BFFDD}" destId="{45B4E0DB-3868-4890-BC30-2473E382C740}" srcOrd="0" destOrd="0" parTransId="{6A30313E-D879-4A69-8F13-322199EB2D72}" sibTransId="{89743F73-26B7-442A-98C2-ECFB6722C92C}"/>
    <dgm:cxn modelId="{6D12A51C-1AA1-49B6-8758-5C1FB06E49F5}" type="presOf" srcId="{DD1D0A45-1A86-4B82-9E39-4DF7F96DEB11}" destId="{0521A856-7495-49A0-BF86-266A1F41CD7B}" srcOrd="1" destOrd="0" presId="urn:microsoft.com/office/officeart/2005/8/layout/orgChart1"/>
    <dgm:cxn modelId="{E28ECF4A-F004-4BB2-AEE1-555FD3C83C92}" type="presOf" srcId="{F331B79B-32F6-4AF2-B208-F5F28AD4F519}" destId="{2501B916-83D4-4AFB-A375-C6FBFB150A07}" srcOrd="0" destOrd="0" presId="urn:microsoft.com/office/officeart/2005/8/layout/orgChart1"/>
    <dgm:cxn modelId="{3D642F4D-7B49-4004-B5C0-52D973743FAF}" type="presOf" srcId="{6A30313E-D879-4A69-8F13-322199EB2D72}" destId="{FADDECA2-6571-4131-B72C-CF7243F8B44D}" srcOrd="0" destOrd="0" presId="urn:microsoft.com/office/officeart/2005/8/layout/orgChart1"/>
    <dgm:cxn modelId="{7096BC91-AEC5-4DDF-A30C-D29B885C86F0}" srcId="{EBB036EC-3F91-4574-9664-073CC76BFFDD}" destId="{DD1D0A45-1A86-4B82-9E39-4DF7F96DEB11}" srcOrd="1" destOrd="0" parTransId="{F331B79B-32F6-4AF2-B208-F5F28AD4F519}" sibTransId="{E2B68320-051E-4D69-9178-D4D76AD5CA9F}"/>
    <dgm:cxn modelId="{141761C5-3964-4226-A29C-36D5FF0045AB}" type="presOf" srcId="{EBB036EC-3F91-4574-9664-073CC76BFFDD}" destId="{8ED6B228-BBFC-4E69-B50B-02F7023DFAD1}" srcOrd="1" destOrd="0" presId="urn:microsoft.com/office/officeart/2005/8/layout/orgChart1"/>
    <dgm:cxn modelId="{D10CD6CD-2890-4D3B-9E74-A0164F221FBC}" type="presOf" srcId="{DD1D0A45-1A86-4B82-9E39-4DF7F96DEB11}" destId="{6699A3E3-5166-4035-BDA4-746DC835A752}" srcOrd="0" destOrd="0" presId="urn:microsoft.com/office/officeart/2005/8/layout/orgChart1"/>
    <dgm:cxn modelId="{594F45D9-D5AE-4056-9824-D443598FC95F}" srcId="{4E902271-F2F6-48FB-98FA-D93B4760B124}" destId="{EBB036EC-3F91-4574-9664-073CC76BFFDD}" srcOrd="0" destOrd="0" parTransId="{33DA8E7E-17BE-4EBA-A1BB-F694A811801B}" sibTransId="{D8EB1531-4972-4795-93C3-A8C3FFC38749}"/>
    <dgm:cxn modelId="{903D0CE9-5FD3-4A26-B787-822CBA0B064A}" type="presOf" srcId="{A1A3A0A5-89D2-4784-8607-16F3778E0075}" destId="{867A5903-D5F9-4C1E-9673-20DDF153B847}" srcOrd="0" destOrd="0" presId="urn:microsoft.com/office/officeart/2005/8/layout/orgChart1"/>
    <dgm:cxn modelId="{602986EB-5429-4A32-BF0C-338CF4B889A2}" type="presOf" srcId="{45B4E0DB-3868-4890-BC30-2473E382C740}" destId="{25039365-F27D-47D7-8D93-66402CCE4BEB}" srcOrd="0" destOrd="0" presId="urn:microsoft.com/office/officeart/2005/8/layout/orgChart1"/>
    <dgm:cxn modelId="{9D74CDF4-B034-4486-8646-4183A58A8311}" type="presOf" srcId="{4E902271-F2F6-48FB-98FA-D93B4760B124}" destId="{79F5984E-8A26-4D5F-99F6-CFFA331B357B}" srcOrd="0" destOrd="0" presId="urn:microsoft.com/office/officeart/2005/8/layout/orgChart1"/>
    <dgm:cxn modelId="{D023CFFD-3377-490C-A76C-6DCE8414C4EE}" type="presOf" srcId="{EBB036EC-3F91-4574-9664-073CC76BFFDD}" destId="{13A5CAC9-FC07-4666-B776-429B45077D92}" srcOrd="0" destOrd="0" presId="urn:microsoft.com/office/officeart/2005/8/layout/orgChart1"/>
    <dgm:cxn modelId="{8DDF222D-F2DB-4EC8-BE71-86B28C7FA9DE}" type="presParOf" srcId="{79F5984E-8A26-4D5F-99F6-CFFA331B357B}" destId="{A36BA298-7DFD-4B2C-9AB6-6BEC54BF0EC2}" srcOrd="0" destOrd="0" presId="urn:microsoft.com/office/officeart/2005/8/layout/orgChart1"/>
    <dgm:cxn modelId="{9CD0854B-ECCD-4B8A-B630-F9D91BF0CEDB}" type="presParOf" srcId="{A36BA298-7DFD-4B2C-9AB6-6BEC54BF0EC2}" destId="{BABC8652-FACE-49AE-8478-056A6AC33D64}" srcOrd="0" destOrd="0" presId="urn:microsoft.com/office/officeart/2005/8/layout/orgChart1"/>
    <dgm:cxn modelId="{97F39859-307A-4F06-9557-CD088622DD5D}" type="presParOf" srcId="{BABC8652-FACE-49AE-8478-056A6AC33D64}" destId="{13A5CAC9-FC07-4666-B776-429B45077D92}" srcOrd="0" destOrd="0" presId="urn:microsoft.com/office/officeart/2005/8/layout/orgChart1"/>
    <dgm:cxn modelId="{11E63EF3-212E-4778-AA49-AFBC423EB43D}" type="presParOf" srcId="{BABC8652-FACE-49AE-8478-056A6AC33D64}" destId="{8ED6B228-BBFC-4E69-B50B-02F7023DFAD1}" srcOrd="1" destOrd="0" presId="urn:microsoft.com/office/officeart/2005/8/layout/orgChart1"/>
    <dgm:cxn modelId="{AC57A8CB-22B5-4BBC-AF54-D58E3A1101E8}" type="presParOf" srcId="{A36BA298-7DFD-4B2C-9AB6-6BEC54BF0EC2}" destId="{71749939-ADB7-4DE5-9844-F81538C7959B}" srcOrd="1" destOrd="0" presId="urn:microsoft.com/office/officeart/2005/8/layout/orgChart1"/>
    <dgm:cxn modelId="{3DBFC0D7-3531-4BE2-B028-D3B9F649A6F6}" type="presParOf" srcId="{71749939-ADB7-4DE5-9844-F81538C7959B}" destId="{FADDECA2-6571-4131-B72C-CF7243F8B44D}" srcOrd="0" destOrd="0" presId="urn:microsoft.com/office/officeart/2005/8/layout/orgChart1"/>
    <dgm:cxn modelId="{62836CF3-8E36-4A2B-96AE-648AF39BC2A8}" type="presParOf" srcId="{71749939-ADB7-4DE5-9844-F81538C7959B}" destId="{1BC8A068-7172-4341-8698-75ECDA208960}" srcOrd="1" destOrd="0" presId="urn:microsoft.com/office/officeart/2005/8/layout/orgChart1"/>
    <dgm:cxn modelId="{7E00A262-35CF-4C43-AA1E-3546037CC700}" type="presParOf" srcId="{1BC8A068-7172-4341-8698-75ECDA208960}" destId="{20A76CF8-B962-491D-8906-DD6686ECF7A7}" srcOrd="0" destOrd="0" presId="urn:microsoft.com/office/officeart/2005/8/layout/orgChart1"/>
    <dgm:cxn modelId="{0FEB34BE-2FF8-4667-8D05-576972FAE65B}" type="presParOf" srcId="{20A76CF8-B962-491D-8906-DD6686ECF7A7}" destId="{25039365-F27D-47D7-8D93-66402CCE4BEB}" srcOrd="0" destOrd="0" presId="urn:microsoft.com/office/officeart/2005/8/layout/orgChart1"/>
    <dgm:cxn modelId="{4D828D03-13E9-4E56-8D94-D54FFA73B822}" type="presParOf" srcId="{20A76CF8-B962-491D-8906-DD6686ECF7A7}" destId="{21F7B97A-5446-465D-BA8A-EE60C13303A8}" srcOrd="1" destOrd="0" presId="urn:microsoft.com/office/officeart/2005/8/layout/orgChart1"/>
    <dgm:cxn modelId="{FD490DED-779C-4223-A7D4-6841E72695B6}" type="presParOf" srcId="{1BC8A068-7172-4341-8698-75ECDA208960}" destId="{1342D041-3DBA-4A97-BE48-F5C10B8A327B}" srcOrd="1" destOrd="0" presId="urn:microsoft.com/office/officeart/2005/8/layout/orgChart1"/>
    <dgm:cxn modelId="{7AC2F678-782B-4B11-B337-9A744C964217}" type="presParOf" srcId="{1BC8A068-7172-4341-8698-75ECDA208960}" destId="{F2CD506E-6A9C-4442-968A-D8189A2DE2E2}" srcOrd="2" destOrd="0" presId="urn:microsoft.com/office/officeart/2005/8/layout/orgChart1"/>
    <dgm:cxn modelId="{4E73298F-8216-4186-AF5D-16BFF64E7398}" type="presParOf" srcId="{71749939-ADB7-4DE5-9844-F81538C7959B}" destId="{2501B916-83D4-4AFB-A375-C6FBFB150A07}" srcOrd="2" destOrd="0" presId="urn:microsoft.com/office/officeart/2005/8/layout/orgChart1"/>
    <dgm:cxn modelId="{C4F5FE47-582A-46E2-B301-52AF06A2D30E}" type="presParOf" srcId="{71749939-ADB7-4DE5-9844-F81538C7959B}" destId="{BAFB3F9E-3DEB-4B09-A5DB-29E299DDFE29}" srcOrd="3" destOrd="0" presId="urn:microsoft.com/office/officeart/2005/8/layout/orgChart1"/>
    <dgm:cxn modelId="{FC1288B1-0F6A-4CE9-A05F-EEE9B6C55433}" type="presParOf" srcId="{BAFB3F9E-3DEB-4B09-A5DB-29E299DDFE29}" destId="{A9F1A281-5A71-4431-8ED0-F3028DD0F9CD}" srcOrd="0" destOrd="0" presId="urn:microsoft.com/office/officeart/2005/8/layout/orgChart1"/>
    <dgm:cxn modelId="{08ED61D3-0FCD-420B-B082-9FB69AF2B88D}" type="presParOf" srcId="{A9F1A281-5A71-4431-8ED0-F3028DD0F9CD}" destId="{6699A3E3-5166-4035-BDA4-746DC835A752}" srcOrd="0" destOrd="0" presId="urn:microsoft.com/office/officeart/2005/8/layout/orgChart1"/>
    <dgm:cxn modelId="{E289B8D3-CE3B-40EF-BDF1-2DF8C1507663}" type="presParOf" srcId="{A9F1A281-5A71-4431-8ED0-F3028DD0F9CD}" destId="{0521A856-7495-49A0-BF86-266A1F41CD7B}" srcOrd="1" destOrd="0" presId="urn:microsoft.com/office/officeart/2005/8/layout/orgChart1"/>
    <dgm:cxn modelId="{810DA984-8CF9-4A86-BA21-631842239C4D}" type="presParOf" srcId="{BAFB3F9E-3DEB-4B09-A5DB-29E299DDFE29}" destId="{0E8FE717-2E46-4714-B100-AFC0FB18087A}" srcOrd="1" destOrd="0" presId="urn:microsoft.com/office/officeart/2005/8/layout/orgChart1"/>
    <dgm:cxn modelId="{42A0EF0F-EE46-466B-AE13-FF9AB5E02DCC}" type="presParOf" srcId="{0E8FE717-2E46-4714-B100-AFC0FB18087A}" destId="{80CD5B0D-3A09-4B2B-B627-6B67F44AA07D}" srcOrd="0" destOrd="0" presId="urn:microsoft.com/office/officeart/2005/8/layout/orgChart1"/>
    <dgm:cxn modelId="{1C089B89-6621-4B28-B3D8-FB214B06F7DB}" type="presParOf" srcId="{0E8FE717-2E46-4714-B100-AFC0FB18087A}" destId="{75030F24-89FE-4AA4-9675-FBD83D6B925A}" srcOrd="1" destOrd="0" presId="urn:microsoft.com/office/officeart/2005/8/layout/orgChart1"/>
    <dgm:cxn modelId="{0C9E9C79-0F13-40D5-91BA-E6ED79312D08}" type="presParOf" srcId="{75030F24-89FE-4AA4-9675-FBD83D6B925A}" destId="{56F39F9F-1107-4C2F-B748-247E9B5EBB05}" srcOrd="0" destOrd="0" presId="urn:microsoft.com/office/officeart/2005/8/layout/orgChart1"/>
    <dgm:cxn modelId="{E72AB45F-91DC-447B-B7EC-4AD86FBC9461}" type="presParOf" srcId="{56F39F9F-1107-4C2F-B748-247E9B5EBB05}" destId="{867A5903-D5F9-4C1E-9673-20DDF153B847}" srcOrd="0" destOrd="0" presId="urn:microsoft.com/office/officeart/2005/8/layout/orgChart1"/>
    <dgm:cxn modelId="{13AE7787-9A6F-475A-B246-79CECE856FD2}" type="presParOf" srcId="{56F39F9F-1107-4C2F-B748-247E9B5EBB05}" destId="{C861C82A-F4DA-49D8-9449-7F7179CC9E2E}" srcOrd="1" destOrd="0" presId="urn:microsoft.com/office/officeart/2005/8/layout/orgChart1"/>
    <dgm:cxn modelId="{DA1569A1-9C25-46B3-B10B-46A9CF001331}" type="presParOf" srcId="{75030F24-89FE-4AA4-9675-FBD83D6B925A}" destId="{59E6FA20-6CCC-4B29-A57D-3223D35DAD84}" srcOrd="1" destOrd="0" presId="urn:microsoft.com/office/officeart/2005/8/layout/orgChart1"/>
    <dgm:cxn modelId="{87F3B0C9-9452-4079-8358-214DB2B00511}" type="presParOf" srcId="{75030F24-89FE-4AA4-9675-FBD83D6B925A}" destId="{CBC35AAB-4E28-4901-85F4-2D9F24B1E6C3}" srcOrd="2" destOrd="0" presId="urn:microsoft.com/office/officeart/2005/8/layout/orgChart1"/>
    <dgm:cxn modelId="{309015F6-B06C-4FBD-A4EE-B5774118FE4D}" type="presParOf" srcId="{BAFB3F9E-3DEB-4B09-A5DB-29E299DDFE29}" destId="{38BC8491-3C83-4B9B-AC6A-E25DB3D589C8}" srcOrd="2" destOrd="0" presId="urn:microsoft.com/office/officeart/2005/8/layout/orgChart1"/>
    <dgm:cxn modelId="{C2916DB2-1859-4779-9A5B-C82389CF16A4}" type="presParOf" srcId="{A36BA298-7DFD-4B2C-9AB6-6BEC54BF0EC2}" destId="{0F5667F5-AF8F-43DF-9DAF-82770AE9B62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02271-F2F6-48FB-98FA-D93B4760B124}"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en-US"/>
        </a:p>
      </dgm:t>
    </dgm:pt>
    <dgm:pt modelId="{EBB036EC-3F91-4574-9664-073CC76BFFD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effectLst/>
              <a:latin typeface="Tahoma" pitchFamily="34" charset="0"/>
            </a:rPr>
            <a:t>World Anti-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effectLst/>
              <a:latin typeface="Tahoma" pitchFamily="34" charset="0"/>
            </a:rPr>
            <a:t>Doping  Agency </a:t>
          </a:r>
          <a:endParaRPr kumimoji="0" lang="en-US" sz="2400" b="1" i="0" u="none" strike="noStrike" cap="none" normalizeH="0" baseline="0">
            <a:ln/>
            <a:effectLst/>
            <a:latin typeface="Tahoma" pitchFamily="34" charset="0"/>
          </a:endParaRPr>
        </a:p>
      </dgm:t>
    </dgm:pt>
    <dgm:pt modelId="{33DA8E7E-17BE-4EBA-A1BB-F694A811801B}" type="parTrans" cxnId="{594F45D9-D5AE-4056-9824-D443598FC95F}">
      <dgm:prSet/>
      <dgm:spPr/>
      <dgm:t>
        <a:bodyPr/>
        <a:lstStyle/>
        <a:p>
          <a:endParaRPr lang="en-US"/>
        </a:p>
      </dgm:t>
    </dgm:pt>
    <dgm:pt modelId="{D8EB1531-4972-4795-93C3-A8C3FFC38749}" type="sibTrans" cxnId="{594F45D9-D5AE-4056-9824-D443598FC95F}">
      <dgm:prSet/>
      <dgm:spPr/>
      <dgm:t>
        <a:bodyPr/>
        <a:lstStyle/>
        <a:p>
          <a:endParaRPr lang="en-US"/>
        </a:p>
      </dgm:t>
    </dgm:pt>
    <dgm:pt modelId="{45B4E0DB-3868-4890-BC30-2473E382C74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effectLst/>
              <a:latin typeface="Tahoma" pitchFamily="34" charset="0"/>
            </a:rPr>
            <a:t>International Federation </a:t>
          </a:r>
        </a:p>
      </dgm:t>
    </dgm:pt>
    <dgm:pt modelId="{6A30313E-D879-4A69-8F13-322199EB2D72}" type="parTrans" cxnId="{5C2D0512-B927-4A90-BDE0-AD82688BD80D}">
      <dgm:prSet/>
      <dgm:spPr/>
      <dgm:t>
        <a:bodyPr/>
        <a:lstStyle/>
        <a:p>
          <a:endParaRPr lang="en-US"/>
        </a:p>
      </dgm:t>
    </dgm:pt>
    <dgm:pt modelId="{89743F73-26B7-442A-98C2-ECFB6722C92C}" type="sibTrans" cxnId="{5C2D0512-B927-4A90-BDE0-AD82688BD80D}">
      <dgm:prSet/>
      <dgm:spPr/>
      <dgm:t>
        <a:bodyPr/>
        <a:lstStyle/>
        <a:p>
          <a:endParaRPr lang="en-US"/>
        </a:p>
      </dgm:t>
    </dgm:pt>
    <dgm:pt modelId="{DD1D0A45-1A86-4B82-9E39-4DF7F96DEB1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a:ln/>
              <a:effectLst/>
              <a:latin typeface="Tahoma" pitchFamily="34" charset="0"/>
            </a:rPr>
            <a:t>Sport Ireland</a:t>
          </a:r>
        </a:p>
      </dgm:t>
    </dgm:pt>
    <dgm:pt modelId="{F331B79B-32F6-4AF2-B208-F5F28AD4F519}" type="parTrans" cxnId="{7096BC91-AEC5-4DDF-A30C-D29B885C86F0}">
      <dgm:prSet/>
      <dgm:spPr/>
      <dgm:t>
        <a:bodyPr/>
        <a:lstStyle/>
        <a:p>
          <a:endParaRPr lang="en-US"/>
        </a:p>
      </dgm:t>
    </dgm:pt>
    <dgm:pt modelId="{E2B68320-051E-4D69-9178-D4D76AD5CA9F}" type="sibTrans" cxnId="{7096BC91-AEC5-4DDF-A30C-D29B885C86F0}">
      <dgm:prSet/>
      <dgm:spPr/>
      <dgm:t>
        <a:bodyPr/>
        <a:lstStyle/>
        <a:p>
          <a:endParaRPr lang="en-US"/>
        </a:p>
      </dgm:t>
    </dgm:pt>
    <dgm:pt modelId="{A1A3A0A5-89D2-4784-8607-16F3778E0075}">
      <dgm:prSet custT="1"/>
      <dgm:spPr>
        <a:solidFill>
          <a:srgbClr val="00B050"/>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effectLst/>
              <a:latin typeface="Tahoma" pitchFamily="34" charset="0"/>
            </a:rPr>
            <a:t>NGB </a:t>
          </a:r>
        </a:p>
      </dgm:t>
    </dgm:pt>
    <dgm:pt modelId="{BAA55CA4-F14A-46C9-B1B5-EFA02D7D17B1}" type="parTrans" cxnId="{D68F6000-597D-461F-8CC7-9AC72597813E}">
      <dgm:prSet/>
      <dgm:spPr/>
      <dgm:t>
        <a:bodyPr/>
        <a:lstStyle/>
        <a:p>
          <a:endParaRPr lang="en-US"/>
        </a:p>
      </dgm:t>
    </dgm:pt>
    <dgm:pt modelId="{1A141B69-41C0-4D7F-8050-7EF299DBC3B2}" type="sibTrans" cxnId="{D68F6000-597D-461F-8CC7-9AC72597813E}">
      <dgm:prSet/>
      <dgm:spPr/>
      <dgm:t>
        <a:bodyPr/>
        <a:lstStyle/>
        <a:p>
          <a:endParaRPr lang="en-US"/>
        </a:p>
      </dgm:t>
    </dgm:pt>
    <dgm:pt modelId="{79F5984E-8A26-4D5F-99F6-CFFA331B357B}" type="pres">
      <dgm:prSet presAssocID="{4E902271-F2F6-48FB-98FA-D93B4760B124}" presName="hierChild1" presStyleCnt="0">
        <dgm:presLayoutVars>
          <dgm:orgChart val="1"/>
          <dgm:chPref val="1"/>
          <dgm:dir/>
          <dgm:animOne val="branch"/>
          <dgm:animLvl val="lvl"/>
          <dgm:resizeHandles/>
        </dgm:presLayoutVars>
      </dgm:prSet>
      <dgm:spPr/>
    </dgm:pt>
    <dgm:pt modelId="{A36BA298-7DFD-4B2C-9AB6-6BEC54BF0EC2}" type="pres">
      <dgm:prSet presAssocID="{EBB036EC-3F91-4574-9664-073CC76BFFDD}" presName="hierRoot1" presStyleCnt="0">
        <dgm:presLayoutVars>
          <dgm:hierBranch/>
        </dgm:presLayoutVars>
      </dgm:prSet>
      <dgm:spPr/>
    </dgm:pt>
    <dgm:pt modelId="{BABC8652-FACE-49AE-8478-056A6AC33D64}" type="pres">
      <dgm:prSet presAssocID="{EBB036EC-3F91-4574-9664-073CC76BFFDD}" presName="rootComposite1" presStyleCnt="0"/>
      <dgm:spPr/>
    </dgm:pt>
    <dgm:pt modelId="{13A5CAC9-FC07-4666-B776-429B45077D92}" type="pres">
      <dgm:prSet presAssocID="{EBB036EC-3F91-4574-9664-073CC76BFFDD}" presName="rootText1" presStyleLbl="node0" presStyleIdx="0" presStyleCnt="1">
        <dgm:presLayoutVars>
          <dgm:chPref val="3"/>
        </dgm:presLayoutVars>
      </dgm:prSet>
      <dgm:spPr/>
    </dgm:pt>
    <dgm:pt modelId="{8ED6B228-BBFC-4E69-B50B-02F7023DFAD1}" type="pres">
      <dgm:prSet presAssocID="{EBB036EC-3F91-4574-9664-073CC76BFFDD}" presName="rootConnector1" presStyleLbl="node1" presStyleIdx="0" presStyleCnt="0"/>
      <dgm:spPr/>
    </dgm:pt>
    <dgm:pt modelId="{71749939-ADB7-4DE5-9844-F81538C7959B}" type="pres">
      <dgm:prSet presAssocID="{EBB036EC-3F91-4574-9664-073CC76BFFDD}" presName="hierChild2" presStyleCnt="0"/>
      <dgm:spPr/>
    </dgm:pt>
    <dgm:pt modelId="{FADDECA2-6571-4131-B72C-CF7243F8B44D}" type="pres">
      <dgm:prSet presAssocID="{6A30313E-D879-4A69-8F13-322199EB2D72}" presName="Name35" presStyleLbl="parChTrans1D2" presStyleIdx="0" presStyleCnt="2"/>
      <dgm:spPr/>
    </dgm:pt>
    <dgm:pt modelId="{1BC8A068-7172-4341-8698-75ECDA208960}" type="pres">
      <dgm:prSet presAssocID="{45B4E0DB-3868-4890-BC30-2473E382C740}" presName="hierRoot2" presStyleCnt="0">
        <dgm:presLayoutVars>
          <dgm:hierBranch/>
        </dgm:presLayoutVars>
      </dgm:prSet>
      <dgm:spPr/>
    </dgm:pt>
    <dgm:pt modelId="{20A76CF8-B962-491D-8906-DD6686ECF7A7}" type="pres">
      <dgm:prSet presAssocID="{45B4E0DB-3868-4890-BC30-2473E382C740}" presName="rootComposite" presStyleCnt="0"/>
      <dgm:spPr/>
    </dgm:pt>
    <dgm:pt modelId="{25039365-F27D-47D7-8D93-66402CCE4BEB}" type="pres">
      <dgm:prSet presAssocID="{45B4E0DB-3868-4890-BC30-2473E382C740}" presName="rootText" presStyleLbl="node2" presStyleIdx="0" presStyleCnt="2">
        <dgm:presLayoutVars>
          <dgm:chPref val="3"/>
        </dgm:presLayoutVars>
      </dgm:prSet>
      <dgm:spPr/>
    </dgm:pt>
    <dgm:pt modelId="{21F7B97A-5446-465D-BA8A-EE60C13303A8}" type="pres">
      <dgm:prSet presAssocID="{45B4E0DB-3868-4890-BC30-2473E382C740}" presName="rootConnector" presStyleLbl="node2" presStyleIdx="0" presStyleCnt="2"/>
      <dgm:spPr/>
    </dgm:pt>
    <dgm:pt modelId="{1342D041-3DBA-4A97-BE48-F5C10B8A327B}" type="pres">
      <dgm:prSet presAssocID="{45B4E0DB-3868-4890-BC30-2473E382C740}" presName="hierChild4" presStyleCnt="0"/>
      <dgm:spPr/>
    </dgm:pt>
    <dgm:pt modelId="{F2CD506E-6A9C-4442-968A-D8189A2DE2E2}" type="pres">
      <dgm:prSet presAssocID="{45B4E0DB-3868-4890-BC30-2473E382C740}" presName="hierChild5" presStyleCnt="0"/>
      <dgm:spPr/>
    </dgm:pt>
    <dgm:pt modelId="{2501B916-83D4-4AFB-A375-C6FBFB150A07}" type="pres">
      <dgm:prSet presAssocID="{F331B79B-32F6-4AF2-B208-F5F28AD4F519}" presName="Name35" presStyleLbl="parChTrans1D2" presStyleIdx="1" presStyleCnt="2"/>
      <dgm:spPr/>
    </dgm:pt>
    <dgm:pt modelId="{BAFB3F9E-3DEB-4B09-A5DB-29E299DDFE29}" type="pres">
      <dgm:prSet presAssocID="{DD1D0A45-1A86-4B82-9E39-4DF7F96DEB11}" presName="hierRoot2" presStyleCnt="0">
        <dgm:presLayoutVars>
          <dgm:hierBranch/>
        </dgm:presLayoutVars>
      </dgm:prSet>
      <dgm:spPr/>
    </dgm:pt>
    <dgm:pt modelId="{A9F1A281-5A71-4431-8ED0-F3028DD0F9CD}" type="pres">
      <dgm:prSet presAssocID="{DD1D0A45-1A86-4B82-9E39-4DF7F96DEB11}" presName="rootComposite" presStyleCnt="0"/>
      <dgm:spPr/>
    </dgm:pt>
    <dgm:pt modelId="{6699A3E3-5166-4035-BDA4-746DC835A752}" type="pres">
      <dgm:prSet presAssocID="{DD1D0A45-1A86-4B82-9E39-4DF7F96DEB11}" presName="rootText" presStyleLbl="node2" presStyleIdx="1" presStyleCnt="2" custLinFactNeighborX="-3773" custLinFactNeighborY="-1401">
        <dgm:presLayoutVars>
          <dgm:chPref val="3"/>
        </dgm:presLayoutVars>
      </dgm:prSet>
      <dgm:spPr/>
    </dgm:pt>
    <dgm:pt modelId="{0521A856-7495-49A0-BF86-266A1F41CD7B}" type="pres">
      <dgm:prSet presAssocID="{DD1D0A45-1A86-4B82-9E39-4DF7F96DEB11}" presName="rootConnector" presStyleLbl="node2" presStyleIdx="1" presStyleCnt="2"/>
      <dgm:spPr/>
    </dgm:pt>
    <dgm:pt modelId="{0E8FE717-2E46-4714-B100-AFC0FB18087A}" type="pres">
      <dgm:prSet presAssocID="{DD1D0A45-1A86-4B82-9E39-4DF7F96DEB11}" presName="hierChild4" presStyleCnt="0"/>
      <dgm:spPr/>
    </dgm:pt>
    <dgm:pt modelId="{80CD5B0D-3A09-4B2B-B627-6B67F44AA07D}" type="pres">
      <dgm:prSet presAssocID="{BAA55CA4-F14A-46C9-B1B5-EFA02D7D17B1}" presName="Name35" presStyleLbl="parChTrans1D3" presStyleIdx="0" presStyleCnt="1"/>
      <dgm:spPr/>
    </dgm:pt>
    <dgm:pt modelId="{75030F24-89FE-4AA4-9675-FBD83D6B925A}" type="pres">
      <dgm:prSet presAssocID="{A1A3A0A5-89D2-4784-8607-16F3778E0075}" presName="hierRoot2" presStyleCnt="0">
        <dgm:presLayoutVars>
          <dgm:hierBranch val="r"/>
        </dgm:presLayoutVars>
      </dgm:prSet>
      <dgm:spPr/>
    </dgm:pt>
    <dgm:pt modelId="{56F39F9F-1107-4C2F-B748-247E9B5EBB05}" type="pres">
      <dgm:prSet presAssocID="{A1A3A0A5-89D2-4784-8607-16F3778E0075}" presName="rootComposite" presStyleCnt="0"/>
      <dgm:spPr/>
    </dgm:pt>
    <dgm:pt modelId="{867A5903-D5F9-4C1E-9673-20DDF153B847}" type="pres">
      <dgm:prSet presAssocID="{A1A3A0A5-89D2-4784-8607-16F3778E0075}" presName="rootText" presStyleLbl="node3" presStyleIdx="0" presStyleCnt="1" custScaleX="136972" custLinFactNeighborX="-52619" custLinFactNeighborY="2917">
        <dgm:presLayoutVars>
          <dgm:chPref val="3"/>
        </dgm:presLayoutVars>
      </dgm:prSet>
      <dgm:spPr/>
    </dgm:pt>
    <dgm:pt modelId="{C861C82A-F4DA-49D8-9449-7F7179CC9E2E}" type="pres">
      <dgm:prSet presAssocID="{A1A3A0A5-89D2-4784-8607-16F3778E0075}" presName="rootConnector" presStyleLbl="node3" presStyleIdx="0" presStyleCnt="1"/>
      <dgm:spPr/>
    </dgm:pt>
    <dgm:pt modelId="{59E6FA20-6CCC-4B29-A57D-3223D35DAD84}" type="pres">
      <dgm:prSet presAssocID="{A1A3A0A5-89D2-4784-8607-16F3778E0075}" presName="hierChild4" presStyleCnt="0"/>
      <dgm:spPr/>
    </dgm:pt>
    <dgm:pt modelId="{CBC35AAB-4E28-4901-85F4-2D9F24B1E6C3}" type="pres">
      <dgm:prSet presAssocID="{A1A3A0A5-89D2-4784-8607-16F3778E0075}" presName="hierChild5" presStyleCnt="0"/>
      <dgm:spPr/>
    </dgm:pt>
    <dgm:pt modelId="{38BC8491-3C83-4B9B-AC6A-E25DB3D589C8}" type="pres">
      <dgm:prSet presAssocID="{DD1D0A45-1A86-4B82-9E39-4DF7F96DEB11}" presName="hierChild5" presStyleCnt="0"/>
      <dgm:spPr/>
    </dgm:pt>
    <dgm:pt modelId="{0F5667F5-AF8F-43DF-9DAF-82770AE9B62C}" type="pres">
      <dgm:prSet presAssocID="{EBB036EC-3F91-4574-9664-073CC76BFFDD}" presName="hierChild3" presStyleCnt="0"/>
      <dgm:spPr/>
    </dgm:pt>
  </dgm:ptLst>
  <dgm:cxnLst>
    <dgm:cxn modelId="{D68F6000-597D-461F-8CC7-9AC72597813E}" srcId="{DD1D0A45-1A86-4B82-9E39-4DF7F96DEB11}" destId="{A1A3A0A5-89D2-4784-8607-16F3778E0075}" srcOrd="0" destOrd="0" parTransId="{BAA55CA4-F14A-46C9-B1B5-EFA02D7D17B1}" sibTransId="{1A141B69-41C0-4D7F-8050-7EF299DBC3B2}"/>
    <dgm:cxn modelId="{63320A03-9B45-4A5D-97A2-225236DB11D3}" type="presOf" srcId="{45B4E0DB-3868-4890-BC30-2473E382C740}" destId="{21F7B97A-5446-465D-BA8A-EE60C13303A8}" srcOrd="1" destOrd="0" presId="urn:microsoft.com/office/officeart/2005/8/layout/orgChart1"/>
    <dgm:cxn modelId="{B5FC9B08-A8A5-4BB2-9844-DBC90A485B72}" type="presOf" srcId="{BAA55CA4-F14A-46C9-B1B5-EFA02D7D17B1}" destId="{80CD5B0D-3A09-4B2B-B627-6B67F44AA07D}" srcOrd="0" destOrd="0" presId="urn:microsoft.com/office/officeart/2005/8/layout/orgChart1"/>
    <dgm:cxn modelId="{B996F508-74E3-4506-908B-089335BF45BB}" type="presOf" srcId="{A1A3A0A5-89D2-4784-8607-16F3778E0075}" destId="{C861C82A-F4DA-49D8-9449-7F7179CC9E2E}" srcOrd="1" destOrd="0" presId="urn:microsoft.com/office/officeart/2005/8/layout/orgChart1"/>
    <dgm:cxn modelId="{5C2D0512-B927-4A90-BDE0-AD82688BD80D}" srcId="{EBB036EC-3F91-4574-9664-073CC76BFFDD}" destId="{45B4E0DB-3868-4890-BC30-2473E382C740}" srcOrd="0" destOrd="0" parTransId="{6A30313E-D879-4A69-8F13-322199EB2D72}" sibTransId="{89743F73-26B7-442A-98C2-ECFB6722C92C}"/>
    <dgm:cxn modelId="{6D12A51C-1AA1-49B6-8758-5C1FB06E49F5}" type="presOf" srcId="{DD1D0A45-1A86-4B82-9E39-4DF7F96DEB11}" destId="{0521A856-7495-49A0-BF86-266A1F41CD7B}" srcOrd="1" destOrd="0" presId="urn:microsoft.com/office/officeart/2005/8/layout/orgChart1"/>
    <dgm:cxn modelId="{E28ECF4A-F004-4BB2-AEE1-555FD3C83C92}" type="presOf" srcId="{F331B79B-32F6-4AF2-B208-F5F28AD4F519}" destId="{2501B916-83D4-4AFB-A375-C6FBFB150A07}" srcOrd="0" destOrd="0" presId="urn:microsoft.com/office/officeart/2005/8/layout/orgChart1"/>
    <dgm:cxn modelId="{3D642F4D-7B49-4004-B5C0-52D973743FAF}" type="presOf" srcId="{6A30313E-D879-4A69-8F13-322199EB2D72}" destId="{FADDECA2-6571-4131-B72C-CF7243F8B44D}" srcOrd="0" destOrd="0" presId="urn:microsoft.com/office/officeart/2005/8/layout/orgChart1"/>
    <dgm:cxn modelId="{7096BC91-AEC5-4DDF-A30C-D29B885C86F0}" srcId="{EBB036EC-3F91-4574-9664-073CC76BFFDD}" destId="{DD1D0A45-1A86-4B82-9E39-4DF7F96DEB11}" srcOrd="1" destOrd="0" parTransId="{F331B79B-32F6-4AF2-B208-F5F28AD4F519}" sibTransId="{E2B68320-051E-4D69-9178-D4D76AD5CA9F}"/>
    <dgm:cxn modelId="{141761C5-3964-4226-A29C-36D5FF0045AB}" type="presOf" srcId="{EBB036EC-3F91-4574-9664-073CC76BFFDD}" destId="{8ED6B228-BBFC-4E69-B50B-02F7023DFAD1}" srcOrd="1" destOrd="0" presId="urn:microsoft.com/office/officeart/2005/8/layout/orgChart1"/>
    <dgm:cxn modelId="{D10CD6CD-2890-4D3B-9E74-A0164F221FBC}" type="presOf" srcId="{DD1D0A45-1A86-4B82-9E39-4DF7F96DEB11}" destId="{6699A3E3-5166-4035-BDA4-746DC835A752}" srcOrd="0" destOrd="0" presId="urn:microsoft.com/office/officeart/2005/8/layout/orgChart1"/>
    <dgm:cxn modelId="{594F45D9-D5AE-4056-9824-D443598FC95F}" srcId="{4E902271-F2F6-48FB-98FA-D93B4760B124}" destId="{EBB036EC-3F91-4574-9664-073CC76BFFDD}" srcOrd="0" destOrd="0" parTransId="{33DA8E7E-17BE-4EBA-A1BB-F694A811801B}" sibTransId="{D8EB1531-4972-4795-93C3-A8C3FFC38749}"/>
    <dgm:cxn modelId="{903D0CE9-5FD3-4A26-B787-822CBA0B064A}" type="presOf" srcId="{A1A3A0A5-89D2-4784-8607-16F3778E0075}" destId="{867A5903-D5F9-4C1E-9673-20DDF153B847}" srcOrd="0" destOrd="0" presId="urn:microsoft.com/office/officeart/2005/8/layout/orgChart1"/>
    <dgm:cxn modelId="{602986EB-5429-4A32-BF0C-338CF4B889A2}" type="presOf" srcId="{45B4E0DB-3868-4890-BC30-2473E382C740}" destId="{25039365-F27D-47D7-8D93-66402CCE4BEB}" srcOrd="0" destOrd="0" presId="urn:microsoft.com/office/officeart/2005/8/layout/orgChart1"/>
    <dgm:cxn modelId="{9D74CDF4-B034-4486-8646-4183A58A8311}" type="presOf" srcId="{4E902271-F2F6-48FB-98FA-D93B4760B124}" destId="{79F5984E-8A26-4D5F-99F6-CFFA331B357B}" srcOrd="0" destOrd="0" presId="urn:microsoft.com/office/officeart/2005/8/layout/orgChart1"/>
    <dgm:cxn modelId="{D023CFFD-3377-490C-A76C-6DCE8414C4EE}" type="presOf" srcId="{EBB036EC-3F91-4574-9664-073CC76BFFDD}" destId="{13A5CAC9-FC07-4666-B776-429B45077D92}" srcOrd="0" destOrd="0" presId="urn:microsoft.com/office/officeart/2005/8/layout/orgChart1"/>
    <dgm:cxn modelId="{8DDF222D-F2DB-4EC8-BE71-86B28C7FA9DE}" type="presParOf" srcId="{79F5984E-8A26-4D5F-99F6-CFFA331B357B}" destId="{A36BA298-7DFD-4B2C-9AB6-6BEC54BF0EC2}" srcOrd="0" destOrd="0" presId="urn:microsoft.com/office/officeart/2005/8/layout/orgChart1"/>
    <dgm:cxn modelId="{9CD0854B-ECCD-4B8A-B630-F9D91BF0CEDB}" type="presParOf" srcId="{A36BA298-7DFD-4B2C-9AB6-6BEC54BF0EC2}" destId="{BABC8652-FACE-49AE-8478-056A6AC33D64}" srcOrd="0" destOrd="0" presId="urn:microsoft.com/office/officeart/2005/8/layout/orgChart1"/>
    <dgm:cxn modelId="{97F39859-307A-4F06-9557-CD088622DD5D}" type="presParOf" srcId="{BABC8652-FACE-49AE-8478-056A6AC33D64}" destId="{13A5CAC9-FC07-4666-B776-429B45077D92}" srcOrd="0" destOrd="0" presId="urn:microsoft.com/office/officeart/2005/8/layout/orgChart1"/>
    <dgm:cxn modelId="{11E63EF3-212E-4778-AA49-AFBC423EB43D}" type="presParOf" srcId="{BABC8652-FACE-49AE-8478-056A6AC33D64}" destId="{8ED6B228-BBFC-4E69-B50B-02F7023DFAD1}" srcOrd="1" destOrd="0" presId="urn:microsoft.com/office/officeart/2005/8/layout/orgChart1"/>
    <dgm:cxn modelId="{AC57A8CB-22B5-4BBC-AF54-D58E3A1101E8}" type="presParOf" srcId="{A36BA298-7DFD-4B2C-9AB6-6BEC54BF0EC2}" destId="{71749939-ADB7-4DE5-9844-F81538C7959B}" srcOrd="1" destOrd="0" presId="urn:microsoft.com/office/officeart/2005/8/layout/orgChart1"/>
    <dgm:cxn modelId="{3DBFC0D7-3531-4BE2-B028-D3B9F649A6F6}" type="presParOf" srcId="{71749939-ADB7-4DE5-9844-F81538C7959B}" destId="{FADDECA2-6571-4131-B72C-CF7243F8B44D}" srcOrd="0" destOrd="0" presId="urn:microsoft.com/office/officeart/2005/8/layout/orgChart1"/>
    <dgm:cxn modelId="{62836CF3-8E36-4A2B-96AE-648AF39BC2A8}" type="presParOf" srcId="{71749939-ADB7-4DE5-9844-F81538C7959B}" destId="{1BC8A068-7172-4341-8698-75ECDA208960}" srcOrd="1" destOrd="0" presId="urn:microsoft.com/office/officeart/2005/8/layout/orgChart1"/>
    <dgm:cxn modelId="{7E00A262-35CF-4C43-AA1E-3546037CC700}" type="presParOf" srcId="{1BC8A068-7172-4341-8698-75ECDA208960}" destId="{20A76CF8-B962-491D-8906-DD6686ECF7A7}" srcOrd="0" destOrd="0" presId="urn:microsoft.com/office/officeart/2005/8/layout/orgChart1"/>
    <dgm:cxn modelId="{0FEB34BE-2FF8-4667-8D05-576972FAE65B}" type="presParOf" srcId="{20A76CF8-B962-491D-8906-DD6686ECF7A7}" destId="{25039365-F27D-47D7-8D93-66402CCE4BEB}" srcOrd="0" destOrd="0" presId="urn:microsoft.com/office/officeart/2005/8/layout/orgChart1"/>
    <dgm:cxn modelId="{4D828D03-13E9-4E56-8D94-D54FFA73B822}" type="presParOf" srcId="{20A76CF8-B962-491D-8906-DD6686ECF7A7}" destId="{21F7B97A-5446-465D-BA8A-EE60C13303A8}" srcOrd="1" destOrd="0" presId="urn:microsoft.com/office/officeart/2005/8/layout/orgChart1"/>
    <dgm:cxn modelId="{FD490DED-779C-4223-A7D4-6841E72695B6}" type="presParOf" srcId="{1BC8A068-7172-4341-8698-75ECDA208960}" destId="{1342D041-3DBA-4A97-BE48-F5C10B8A327B}" srcOrd="1" destOrd="0" presId="urn:microsoft.com/office/officeart/2005/8/layout/orgChart1"/>
    <dgm:cxn modelId="{7AC2F678-782B-4B11-B337-9A744C964217}" type="presParOf" srcId="{1BC8A068-7172-4341-8698-75ECDA208960}" destId="{F2CD506E-6A9C-4442-968A-D8189A2DE2E2}" srcOrd="2" destOrd="0" presId="urn:microsoft.com/office/officeart/2005/8/layout/orgChart1"/>
    <dgm:cxn modelId="{4E73298F-8216-4186-AF5D-16BFF64E7398}" type="presParOf" srcId="{71749939-ADB7-4DE5-9844-F81538C7959B}" destId="{2501B916-83D4-4AFB-A375-C6FBFB150A07}" srcOrd="2" destOrd="0" presId="urn:microsoft.com/office/officeart/2005/8/layout/orgChart1"/>
    <dgm:cxn modelId="{C4F5FE47-582A-46E2-B301-52AF06A2D30E}" type="presParOf" srcId="{71749939-ADB7-4DE5-9844-F81538C7959B}" destId="{BAFB3F9E-3DEB-4B09-A5DB-29E299DDFE29}" srcOrd="3" destOrd="0" presId="urn:microsoft.com/office/officeart/2005/8/layout/orgChart1"/>
    <dgm:cxn modelId="{FC1288B1-0F6A-4CE9-A05F-EEE9B6C55433}" type="presParOf" srcId="{BAFB3F9E-3DEB-4B09-A5DB-29E299DDFE29}" destId="{A9F1A281-5A71-4431-8ED0-F3028DD0F9CD}" srcOrd="0" destOrd="0" presId="urn:microsoft.com/office/officeart/2005/8/layout/orgChart1"/>
    <dgm:cxn modelId="{08ED61D3-0FCD-420B-B082-9FB69AF2B88D}" type="presParOf" srcId="{A9F1A281-5A71-4431-8ED0-F3028DD0F9CD}" destId="{6699A3E3-5166-4035-BDA4-746DC835A752}" srcOrd="0" destOrd="0" presId="urn:microsoft.com/office/officeart/2005/8/layout/orgChart1"/>
    <dgm:cxn modelId="{E289B8D3-CE3B-40EF-BDF1-2DF8C1507663}" type="presParOf" srcId="{A9F1A281-5A71-4431-8ED0-F3028DD0F9CD}" destId="{0521A856-7495-49A0-BF86-266A1F41CD7B}" srcOrd="1" destOrd="0" presId="urn:microsoft.com/office/officeart/2005/8/layout/orgChart1"/>
    <dgm:cxn modelId="{810DA984-8CF9-4A86-BA21-631842239C4D}" type="presParOf" srcId="{BAFB3F9E-3DEB-4B09-A5DB-29E299DDFE29}" destId="{0E8FE717-2E46-4714-B100-AFC0FB18087A}" srcOrd="1" destOrd="0" presId="urn:microsoft.com/office/officeart/2005/8/layout/orgChart1"/>
    <dgm:cxn modelId="{42A0EF0F-EE46-466B-AE13-FF9AB5E02DCC}" type="presParOf" srcId="{0E8FE717-2E46-4714-B100-AFC0FB18087A}" destId="{80CD5B0D-3A09-4B2B-B627-6B67F44AA07D}" srcOrd="0" destOrd="0" presId="urn:microsoft.com/office/officeart/2005/8/layout/orgChart1"/>
    <dgm:cxn modelId="{1C089B89-6621-4B28-B3D8-FB214B06F7DB}" type="presParOf" srcId="{0E8FE717-2E46-4714-B100-AFC0FB18087A}" destId="{75030F24-89FE-4AA4-9675-FBD83D6B925A}" srcOrd="1" destOrd="0" presId="urn:microsoft.com/office/officeart/2005/8/layout/orgChart1"/>
    <dgm:cxn modelId="{0C9E9C79-0F13-40D5-91BA-E6ED79312D08}" type="presParOf" srcId="{75030F24-89FE-4AA4-9675-FBD83D6B925A}" destId="{56F39F9F-1107-4C2F-B748-247E9B5EBB05}" srcOrd="0" destOrd="0" presId="urn:microsoft.com/office/officeart/2005/8/layout/orgChart1"/>
    <dgm:cxn modelId="{E72AB45F-91DC-447B-B7EC-4AD86FBC9461}" type="presParOf" srcId="{56F39F9F-1107-4C2F-B748-247E9B5EBB05}" destId="{867A5903-D5F9-4C1E-9673-20DDF153B847}" srcOrd="0" destOrd="0" presId="urn:microsoft.com/office/officeart/2005/8/layout/orgChart1"/>
    <dgm:cxn modelId="{13AE7787-9A6F-475A-B246-79CECE856FD2}" type="presParOf" srcId="{56F39F9F-1107-4C2F-B748-247E9B5EBB05}" destId="{C861C82A-F4DA-49D8-9449-7F7179CC9E2E}" srcOrd="1" destOrd="0" presId="urn:microsoft.com/office/officeart/2005/8/layout/orgChart1"/>
    <dgm:cxn modelId="{DA1569A1-9C25-46B3-B10B-46A9CF001331}" type="presParOf" srcId="{75030F24-89FE-4AA4-9675-FBD83D6B925A}" destId="{59E6FA20-6CCC-4B29-A57D-3223D35DAD84}" srcOrd="1" destOrd="0" presId="urn:microsoft.com/office/officeart/2005/8/layout/orgChart1"/>
    <dgm:cxn modelId="{87F3B0C9-9452-4079-8358-214DB2B00511}" type="presParOf" srcId="{75030F24-89FE-4AA4-9675-FBD83D6B925A}" destId="{CBC35AAB-4E28-4901-85F4-2D9F24B1E6C3}" srcOrd="2" destOrd="0" presId="urn:microsoft.com/office/officeart/2005/8/layout/orgChart1"/>
    <dgm:cxn modelId="{309015F6-B06C-4FBD-A4EE-B5774118FE4D}" type="presParOf" srcId="{BAFB3F9E-3DEB-4B09-A5DB-29E299DDFE29}" destId="{38BC8491-3C83-4B9B-AC6A-E25DB3D589C8}" srcOrd="2" destOrd="0" presId="urn:microsoft.com/office/officeart/2005/8/layout/orgChart1"/>
    <dgm:cxn modelId="{C2916DB2-1859-4779-9A5B-C82389CF16A4}" type="presParOf" srcId="{A36BA298-7DFD-4B2C-9AB6-6BEC54BF0EC2}" destId="{0F5667F5-AF8F-43DF-9DAF-82770AE9B62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DDD71-0094-46A2-9314-20996238C9B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6397390-DF5E-4370-BFEC-D63CCCB33BC8}">
      <dgm:prSet phldrT="[Text]" phldr="0"/>
      <dgm:spPr/>
      <dgm:t>
        <a:bodyPr/>
        <a:lstStyle/>
        <a:p>
          <a:pPr rtl="0"/>
          <a:r>
            <a:rPr lang="en-US" dirty="0">
              <a:latin typeface="Calibri"/>
            </a:rPr>
            <a:t>Sport Ireland?</a:t>
          </a:r>
          <a:endParaRPr lang="en-US" dirty="0"/>
        </a:p>
      </dgm:t>
    </dgm:pt>
    <dgm:pt modelId="{8628B9CF-1F6F-465E-9FA5-57429CEEACDE}" type="parTrans" cxnId="{23DD69B7-EEC2-449A-81D5-68AE154DCC45}">
      <dgm:prSet/>
      <dgm:spPr/>
      <dgm:t>
        <a:bodyPr/>
        <a:lstStyle/>
        <a:p>
          <a:endParaRPr lang="en-US"/>
        </a:p>
      </dgm:t>
    </dgm:pt>
    <dgm:pt modelId="{68CDC125-1220-4224-8ED3-EB23A8D3C95A}" type="sibTrans" cxnId="{23DD69B7-EEC2-449A-81D5-68AE154DCC45}">
      <dgm:prSet/>
      <dgm:spPr/>
      <dgm:t>
        <a:bodyPr/>
        <a:lstStyle/>
        <a:p>
          <a:endParaRPr lang="en-US"/>
        </a:p>
      </dgm:t>
    </dgm:pt>
    <dgm:pt modelId="{77EFE58B-AA6C-49B2-BD12-CDB3167C92E1}">
      <dgm:prSet phldrT="[Text]" phldr="0"/>
      <dgm:spPr/>
      <dgm:t>
        <a:bodyPr/>
        <a:lstStyle/>
        <a:p>
          <a:pPr rtl="0"/>
          <a:r>
            <a:rPr lang="en-US" dirty="0">
              <a:latin typeface="Calibri"/>
            </a:rPr>
            <a:t>NGB AD Tutor?</a:t>
          </a:r>
          <a:endParaRPr lang="en-US" dirty="0"/>
        </a:p>
      </dgm:t>
    </dgm:pt>
    <dgm:pt modelId="{9C0BA0BC-9DEB-427F-A5BB-0777E2B5CB23}" type="parTrans" cxnId="{9CF5D728-10F4-41C7-A744-E5345BFA4490}">
      <dgm:prSet/>
      <dgm:spPr/>
      <dgm:t>
        <a:bodyPr/>
        <a:lstStyle/>
        <a:p>
          <a:endParaRPr lang="en-US"/>
        </a:p>
      </dgm:t>
    </dgm:pt>
    <dgm:pt modelId="{078BEB76-AB6D-44D3-B4F1-255812C5C746}" type="sibTrans" cxnId="{9CF5D728-10F4-41C7-A744-E5345BFA4490}">
      <dgm:prSet/>
      <dgm:spPr/>
      <dgm:t>
        <a:bodyPr/>
        <a:lstStyle/>
        <a:p>
          <a:endParaRPr lang="en-US"/>
        </a:p>
      </dgm:t>
    </dgm:pt>
    <dgm:pt modelId="{E5AF6D65-DF05-480D-B1BD-789026EA2017}">
      <dgm:prSet phldrT="[Text]" phldr="0"/>
      <dgm:spPr/>
      <dgm:t>
        <a:bodyPr/>
        <a:lstStyle/>
        <a:p>
          <a:pPr rtl="0"/>
          <a:r>
            <a:rPr lang="en-US" dirty="0">
              <a:latin typeface="Calibri"/>
            </a:rPr>
            <a:t>Partner NGB?</a:t>
          </a:r>
          <a:endParaRPr lang="en-US" dirty="0"/>
        </a:p>
      </dgm:t>
    </dgm:pt>
    <dgm:pt modelId="{1A35FE4A-D26C-44F4-821F-4B2A9049D7A1}" type="parTrans" cxnId="{F0E20FB8-1B34-4732-93E9-314BB2D5CB39}">
      <dgm:prSet/>
      <dgm:spPr/>
      <dgm:t>
        <a:bodyPr/>
        <a:lstStyle/>
        <a:p>
          <a:endParaRPr lang="en-US"/>
        </a:p>
      </dgm:t>
    </dgm:pt>
    <dgm:pt modelId="{0EAB49EA-7156-461B-B164-4317CA9380B4}" type="sibTrans" cxnId="{F0E20FB8-1B34-4732-93E9-314BB2D5CB39}">
      <dgm:prSet/>
      <dgm:spPr/>
      <dgm:t>
        <a:bodyPr/>
        <a:lstStyle/>
        <a:p>
          <a:endParaRPr lang="en-US"/>
        </a:p>
      </dgm:t>
    </dgm:pt>
    <dgm:pt modelId="{DF0535F9-5BF9-4E8D-8AFA-2BFCC4810AB5}">
      <dgm:prSet phldrT="[Text]" phldr="0"/>
      <dgm:spPr/>
      <dgm:t>
        <a:bodyPr/>
        <a:lstStyle/>
        <a:p>
          <a:r>
            <a:rPr lang="en-US" dirty="0">
              <a:latin typeface="Calibri"/>
            </a:rPr>
            <a:t>Athletes?</a:t>
          </a:r>
          <a:endParaRPr lang="en-US" dirty="0"/>
        </a:p>
      </dgm:t>
    </dgm:pt>
    <dgm:pt modelId="{E8855BEC-29DD-43F9-AC6D-E128694A11E4}" type="parTrans" cxnId="{CC292548-3A6D-4B07-B748-1B520BEF0F4C}">
      <dgm:prSet/>
      <dgm:spPr/>
      <dgm:t>
        <a:bodyPr/>
        <a:lstStyle/>
        <a:p>
          <a:endParaRPr lang="en-US"/>
        </a:p>
      </dgm:t>
    </dgm:pt>
    <dgm:pt modelId="{FB4A69F4-93C8-46B8-8469-27527F5F7B38}" type="sibTrans" cxnId="{CC292548-3A6D-4B07-B748-1B520BEF0F4C}">
      <dgm:prSet/>
      <dgm:spPr/>
      <dgm:t>
        <a:bodyPr/>
        <a:lstStyle/>
        <a:p>
          <a:endParaRPr lang="en-US"/>
        </a:p>
      </dgm:t>
    </dgm:pt>
    <dgm:pt modelId="{EBB44F11-0C8B-453E-B713-5ADD45851A6B}" type="pres">
      <dgm:prSet presAssocID="{874DDD71-0094-46A2-9314-20996238C9BD}" presName="cycle" presStyleCnt="0">
        <dgm:presLayoutVars>
          <dgm:dir/>
          <dgm:resizeHandles val="exact"/>
        </dgm:presLayoutVars>
      </dgm:prSet>
      <dgm:spPr/>
    </dgm:pt>
    <dgm:pt modelId="{85FE7201-1A09-470A-86CE-824D9C34B570}" type="pres">
      <dgm:prSet presAssocID="{76397390-DF5E-4370-BFEC-D63CCCB33BC8}" presName="node" presStyleLbl="node1" presStyleIdx="0" presStyleCnt="4">
        <dgm:presLayoutVars>
          <dgm:bulletEnabled val="1"/>
        </dgm:presLayoutVars>
      </dgm:prSet>
      <dgm:spPr/>
    </dgm:pt>
    <dgm:pt modelId="{D35C9B0B-A967-4561-B51E-AC644CAAEB25}" type="pres">
      <dgm:prSet presAssocID="{68CDC125-1220-4224-8ED3-EB23A8D3C95A}" presName="sibTrans" presStyleLbl="sibTrans2D1" presStyleIdx="0" presStyleCnt="4"/>
      <dgm:spPr/>
    </dgm:pt>
    <dgm:pt modelId="{93AAE1B2-8DB5-4120-A67E-7946CB8A425E}" type="pres">
      <dgm:prSet presAssocID="{68CDC125-1220-4224-8ED3-EB23A8D3C95A}" presName="connectorText" presStyleLbl="sibTrans2D1" presStyleIdx="0" presStyleCnt="4"/>
      <dgm:spPr/>
    </dgm:pt>
    <dgm:pt modelId="{ECF03878-724B-4BFA-A010-2A48D54979CC}" type="pres">
      <dgm:prSet presAssocID="{77EFE58B-AA6C-49B2-BD12-CDB3167C92E1}" presName="node" presStyleLbl="node1" presStyleIdx="1" presStyleCnt="4">
        <dgm:presLayoutVars>
          <dgm:bulletEnabled val="1"/>
        </dgm:presLayoutVars>
      </dgm:prSet>
      <dgm:spPr/>
    </dgm:pt>
    <dgm:pt modelId="{1909F6A6-1A54-4834-8143-32E98E9F2BBD}" type="pres">
      <dgm:prSet presAssocID="{078BEB76-AB6D-44D3-B4F1-255812C5C746}" presName="sibTrans" presStyleLbl="sibTrans2D1" presStyleIdx="1" presStyleCnt="4"/>
      <dgm:spPr/>
    </dgm:pt>
    <dgm:pt modelId="{A65FD279-8372-4A2F-A7A1-708D1501A938}" type="pres">
      <dgm:prSet presAssocID="{078BEB76-AB6D-44D3-B4F1-255812C5C746}" presName="connectorText" presStyleLbl="sibTrans2D1" presStyleIdx="1" presStyleCnt="4"/>
      <dgm:spPr/>
    </dgm:pt>
    <dgm:pt modelId="{977D72D9-5B2F-4EE0-8786-20A37B94DAA3}" type="pres">
      <dgm:prSet presAssocID="{E5AF6D65-DF05-480D-B1BD-789026EA2017}" presName="node" presStyleLbl="node1" presStyleIdx="2" presStyleCnt="4">
        <dgm:presLayoutVars>
          <dgm:bulletEnabled val="1"/>
        </dgm:presLayoutVars>
      </dgm:prSet>
      <dgm:spPr/>
    </dgm:pt>
    <dgm:pt modelId="{B7E342BE-DBA9-4606-94C6-F8654893380D}" type="pres">
      <dgm:prSet presAssocID="{0EAB49EA-7156-461B-B164-4317CA9380B4}" presName="sibTrans" presStyleLbl="sibTrans2D1" presStyleIdx="2" presStyleCnt="4"/>
      <dgm:spPr/>
    </dgm:pt>
    <dgm:pt modelId="{3E79F32C-72E8-45F7-B97E-EEF7071DA10F}" type="pres">
      <dgm:prSet presAssocID="{0EAB49EA-7156-461B-B164-4317CA9380B4}" presName="connectorText" presStyleLbl="sibTrans2D1" presStyleIdx="2" presStyleCnt="4"/>
      <dgm:spPr/>
    </dgm:pt>
    <dgm:pt modelId="{A6EB52EF-6D75-4FAD-BE0A-DFC4B1C66DFB}" type="pres">
      <dgm:prSet presAssocID="{DF0535F9-5BF9-4E8D-8AFA-2BFCC4810AB5}" presName="node" presStyleLbl="node1" presStyleIdx="3" presStyleCnt="4">
        <dgm:presLayoutVars>
          <dgm:bulletEnabled val="1"/>
        </dgm:presLayoutVars>
      </dgm:prSet>
      <dgm:spPr/>
    </dgm:pt>
    <dgm:pt modelId="{E64EF841-8BA7-436E-92CD-C379CF54954A}" type="pres">
      <dgm:prSet presAssocID="{FB4A69F4-93C8-46B8-8469-27527F5F7B38}" presName="sibTrans" presStyleLbl="sibTrans2D1" presStyleIdx="3" presStyleCnt="4"/>
      <dgm:spPr/>
    </dgm:pt>
    <dgm:pt modelId="{8C427560-0B0A-4CD5-9AB1-74B59A041659}" type="pres">
      <dgm:prSet presAssocID="{FB4A69F4-93C8-46B8-8469-27527F5F7B38}" presName="connectorText" presStyleLbl="sibTrans2D1" presStyleIdx="3" presStyleCnt="4"/>
      <dgm:spPr/>
    </dgm:pt>
  </dgm:ptLst>
  <dgm:cxnLst>
    <dgm:cxn modelId="{B2DFA71F-5EB2-49AC-99C1-8EE8F8319157}" type="presOf" srcId="{078BEB76-AB6D-44D3-B4F1-255812C5C746}" destId="{1909F6A6-1A54-4834-8143-32E98E9F2BBD}" srcOrd="0" destOrd="0" presId="urn:microsoft.com/office/officeart/2005/8/layout/cycle2"/>
    <dgm:cxn modelId="{54B8CC24-4D58-4832-B18C-7A94B69CD2C2}" type="presOf" srcId="{68CDC125-1220-4224-8ED3-EB23A8D3C95A}" destId="{93AAE1B2-8DB5-4120-A67E-7946CB8A425E}" srcOrd="1" destOrd="0" presId="urn:microsoft.com/office/officeart/2005/8/layout/cycle2"/>
    <dgm:cxn modelId="{9CF5D728-10F4-41C7-A744-E5345BFA4490}" srcId="{874DDD71-0094-46A2-9314-20996238C9BD}" destId="{77EFE58B-AA6C-49B2-BD12-CDB3167C92E1}" srcOrd="1" destOrd="0" parTransId="{9C0BA0BC-9DEB-427F-A5BB-0777E2B5CB23}" sibTransId="{078BEB76-AB6D-44D3-B4F1-255812C5C746}"/>
    <dgm:cxn modelId="{6C642F30-E814-4EB8-B9F0-B3A8ABD2DBC6}" type="presOf" srcId="{874DDD71-0094-46A2-9314-20996238C9BD}" destId="{EBB44F11-0C8B-453E-B713-5ADD45851A6B}" srcOrd="0" destOrd="0" presId="urn:microsoft.com/office/officeart/2005/8/layout/cycle2"/>
    <dgm:cxn modelId="{EF7E2A62-C2F6-4209-85BB-72039FC162D1}" type="presOf" srcId="{DF0535F9-5BF9-4E8D-8AFA-2BFCC4810AB5}" destId="{A6EB52EF-6D75-4FAD-BE0A-DFC4B1C66DFB}" srcOrd="0" destOrd="0" presId="urn:microsoft.com/office/officeart/2005/8/layout/cycle2"/>
    <dgm:cxn modelId="{CC292548-3A6D-4B07-B748-1B520BEF0F4C}" srcId="{874DDD71-0094-46A2-9314-20996238C9BD}" destId="{DF0535F9-5BF9-4E8D-8AFA-2BFCC4810AB5}" srcOrd="3" destOrd="0" parTransId="{E8855BEC-29DD-43F9-AC6D-E128694A11E4}" sibTransId="{FB4A69F4-93C8-46B8-8469-27527F5F7B38}"/>
    <dgm:cxn modelId="{6515236B-8B8F-4F75-8F0D-8DAC94163780}" type="presOf" srcId="{0EAB49EA-7156-461B-B164-4317CA9380B4}" destId="{3E79F32C-72E8-45F7-B97E-EEF7071DA10F}" srcOrd="1" destOrd="0" presId="urn:microsoft.com/office/officeart/2005/8/layout/cycle2"/>
    <dgm:cxn modelId="{57CD4073-B4BB-486B-9867-53FCBD2744C9}" type="presOf" srcId="{E5AF6D65-DF05-480D-B1BD-789026EA2017}" destId="{977D72D9-5B2F-4EE0-8786-20A37B94DAA3}" srcOrd="0" destOrd="0" presId="urn:microsoft.com/office/officeart/2005/8/layout/cycle2"/>
    <dgm:cxn modelId="{42A3AA86-4DF3-4E27-9CAD-87DE5EECD9DA}" type="presOf" srcId="{FB4A69F4-93C8-46B8-8469-27527F5F7B38}" destId="{E64EF841-8BA7-436E-92CD-C379CF54954A}" srcOrd="0" destOrd="0" presId="urn:microsoft.com/office/officeart/2005/8/layout/cycle2"/>
    <dgm:cxn modelId="{8E6DA2B6-76BB-4412-B23C-C8D85A6DCC08}" type="presOf" srcId="{76397390-DF5E-4370-BFEC-D63CCCB33BC8}" destId="{85FE7201-1A09-470A-86CE-824D9C34B570}" srcOrd="0" destOrd="0" presId="urn:microsoft.com/office/officeart/2005/8/layout/cycle2"/>
    <dgm:cxn modelId="{23DD69B7-EEC2-449A-81D5-68AE154DCC45}" srcId="{874DDD71-0094-46A2-9314-20996238C9BD}" destId="{76397390-DF5E-4370-BFEC-D63CCCB33BC8}" srcOrd="0" destOrd="0" parTransId="{8628B9CF-1F6F-465E-9FA5-57429CEEACDE}" sibTransId="{68CDC125-1220-4224-8ED3-EB23A8D3C95A}"/>
    <dgm:cxn modelId="{F0E20FB8-1B34-4732-93E9-314BB2D5CB39}" srcId="{874DDD71-0094-46A2-9314-20996238C9BD}" destId="{E5AF6D65-DF05-480D-B1BD-789026EA2017}" srcOrd="2" destOrd="0" parTransId="{1A35FE4A-D26C-44F4-821F-4B2A9049D7A1}" sibTransId="{0EAB49EA-7156-461B-B164-4317CA9380B4}"/>
    <dgm:cxn modelId="{115C1ABE-AD77-4A9E-B7AA-298DE60CF40F}" type="presOf" srcId="{0EAB49EA-7156-461B-B164-4317CA9380B4}" destId="{B7E342BE-DBA9-4606-94C6-F8654893380D}" srcOrd="0" destOrd="0" presId="urn:microsoft.com/office/officeart/2005/8/layout/cycle2"/>
    <dgm:cxn modelId="{8BE1C2C1-B2EC-447A-B7B1-F85008412E93}" type="presOf" srcId="{77EFE58B-AA6C-49B2-BD12-CDB3167C92E1}" destId="{ECF03878-724B-4BFA-A010-2A48D54979CC}" srcOrd="0" destOrd="0" presId="urn:microsoft.com/office/officeart/2005/8/layout/cycle2"/>
    <dgm:cxn modelId="{D9FC65D2-5895-4634-A823-B8224D521978}" type="presOf" srcId="{078BEB76-AB6D-44D3-B4F1-255812C5C746}" destId="{A65FD279-8372-4A2F-A7A1-708D1501A938}" srcOrd="1" destOrd="0" presId="urn:microsoft.com/office/officeart/2005/8/layout/cycle2"/>
    <dgm:cxn modelId="{9B999EE0-D204-4171-A73C-0C958844C18C}" type="presOf" srcId="{FB4A69F4-93C8-46B8-8469-27527F5F7B38}" destId="{8C427560-0B0A-4CD5-9AB1-74B59A041659}" srcOrd="1" destOrd="0" presId="urn:microsoft.com/office/officeart/2005/8/layout/cycle2"/>
    <dgm:cxn modelId="{8A7C85F1-4766-491C-88A3-A4EF7E34DA32}" type="presOf" srcId="{68CDC125-1220-4224-8ED3-EB23A8D3C95A}" destId="{D35C9B0B-A967-4561-B51E-AC644CAAEB25}" srcOrd="0" destOrd="0" presId="urn:microsoft.com/office/officeart/2005/8/layout/cycle2"/>
    <dgm:cxn modelId="{85228F72-DD38-46B1-B68D-6674E841AC9C}" type="presParOf" srcId="{EBB44F11-0C8B-453E-B713-5ADD45851A6B}" destId="{85FE7201-1A09-470A-86CE-824D9C34B570}" srcOrd="0" destOrd="0" presId="urn:microsoft.com/office/officeart/2005/8/layout/cycle2"/>
    <dgm:cxn modelId="{111C1986-9A84-4668-A478-8518B2E59E65}" type="presParOf" srcId="{EBB44F11-0C8B-453E-B713-5ADD45851A6B}" destId="{D35C9B0B-A967-4561-B51E-AC644CAAEB25}" srcOrd="1" destOrd="0" presId="urn:microsoft.com/office/officeart/2005/8/layout/cycle2"/>
    <dgm:cxn modelId="{5C185128-AD17-4E9E-800C-17C574E5ED58}" type="presParOf" srcId="{D35C9B0B-A967-4561-B51E-AC644CAAEB25}" destId="{93AAE1B2-8DB5-4120-A67E-7946CB8A425E}" srcOrd="0" destOrd="0" presId="urn:microsoft.com/office/officeart/2005/8/layout/cycle2"/>
    <dgm:cxn modelId="{DBFA8352-E5F9-463E-8350-A40A75BBEC2B}" type="presParOf" srcId="{EBB44F11-0C8B-453E-B713-5ADD45851A6B}" destId="{ECF03878-724B-4BFA-A010-2A48D54979CC}" srcOrd="2" destOrd="0" presId="urn:microsoft.com/office/officeart/2005/8/layout/cycle2"/>
    <dgm:cxn modelId="{80BBF40F-BC9A-478D-8B4D-C67A669BB5E1}" type="presParOf" srcId="{EBB44F11-0C8B-453E-B713-5ADD45851A6B}" destId="{1909F6A6-1A54-4834-8143-32E98E9F2BBD}" srcOrd="3" destOrd="0" presId="urn:microsoft.com/office/officeart/2005/8/layout/cycle2"/>
    <dgm:cxn modelId="{BADC51B4-D8E2-4050-9BF0-70B8BE42AAD6}" type="presParOf" srcId="{1909F6A6-1A54-4834-8143-32E98E9F2BBD}" destId="{A65FD279-8372-4A2F-A7A1-708D1501A938}" srcOrd="0" destOrd="0" presId="urn:microsoft.com/office/officeart/2005/8/layout/cycle2"/>
    <dgm:cxn modelId="{EB7AB1DA-137E-42F4-9EFF-0FEC090D272B}" type="presParOf" srcId="{EBB44F11-0C8B-453E-B713-5ADD45851A6B}" destId="{977D72D9-5B2F-4EE0-8786-20A37B94DAA3}" srcOrd="4" destOrd="0" presId="urn:microsoft.com/office/officeart/2005/8/layout/cycle2"/>
    <dgm:cxn modelId="{8700D61B-2691-443B-95AC-028A60B173EA}" type="presParOf" srcId="{EBB44F11-0C8B-453E-B713-5ADD45851A6B}" destId="{B7E342BE-DBA9-4606-94C6-F8654893380D}" srcOrd="5" destOrd="0" presId="urn:microsoft.com/office/officeart/2005/8/layout/cycle2"/>
    <dgm:cxn modelId="{84D00AF8-2EFC-43D7-832E-950F995F704A}" type="presParOf" srcId="{B7E342BE-DBA9-4606-94C6-F8654893380D}" destId="{3E79F32C-72E8-45F7-B97E-EEF7071DA10F}" srcOrd="0" destOrd="0" presId="urn:microsoft.com/office/officeart/2005/8/layout/cycle2"/>
    <dgm:cxn modelId="{AC5C7332-0F21-4940-91D3-89CB2629E390}" type="presParOf" srcId="{EBB44F11-0C8B-453E-B713-5ADD45851A6B}" destId="{A6EB52EF-6D75-4FAD-BE0A-DFC4B1C66DFB}" srcOrd="6" destOrd="0" presId="urn:microsoft.com/office/officeart/2005/8/layout/cycle2"/>
    <dgm:cxn modelId="{762BEF8B-2ED8-44CC-B71C-19B759DCE32D}" type="presParOf" srcId="{EBB44F11-0C8B-453E-B713-5ADD45851A6B}" destId="{E64EF841-8BA7-436E-92CD-C379CF54954A}" srcOrd="7" destOrd="0" presId="urn:microsoft.com/office/officeart/2005/8/layout/cycle2"/>
    <dgm:cxn modelId="{AD51C97B-5085-4D0F-BCB8-825BABD8F4D8}" type="presParOf" srcId="{E64EF841-8BA7-436E-92CD-C379CF54954A}" destId="{8C427560-0B0A-4CD5-9AB1-74B59A04165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96F9F0-0760-4636-9A04-A86E8E4AB7E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E"/>
          </a:p>
        </p:txBody>
      </p:sp>
      <p:sp>
        <p:nvSpPr>
          <p:cNvPr id="3" name="Date Placeholder 2">
            <a:extLst>
              <a:ext uri="{FF2B5EF4-FFF2-40B4-BE49-F238E27FC236}">
                <a16:creationId xmlns:a16="http://schemas.microsoft.com/office/drawing/2014/main" id="{91CEB9E4-5E68-4C53-85C0-19333795411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99D8AD2-2159-4988-94FD-A77D4FA1C15B}" type="datetimeFigureOut">
              <a:rPr lang="en-IE"/>
              <a:pPr>
                <a:defRPr/>
              </a:pPr>
              <a:t>15/02/2023</a:t>
            </a:fld>
            <a:endParaRPr lang="en-IE"/>
          </a:p>
        </p:txBody>
      </p:sp>
      <p:sp>
        <p:nvSpPr>
          <p:cNvPr id="4" name="Slide Image Placeholder 3">
            <a:extLst>
              <a:ext uri="{FF2B5EF4-FFF2-40B4-BE49-F238E27FC236}">
                <a16:creationId xmlns:a16="http://schemas.microsoft.com/office/drawing/2014/main" id="{528BF19F-46EC-4301-AC49-ECE55D74C1C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a:extLst>
              <a:ext uri="{FF2B5EF4-FFF2-40B4-BE49-F238E27FC236}">
                <a16:creationId xmlns:a16="http://schemas.microsoft.com/office/drawing/2014/main" id="{8C28FCA2-57CF-4E8B-95BD-629381748AC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a:extLst>
              <a:ext uri="{FF2B5EF4-FFF2-40B4-BE49-F238E27FC236}">
                <a16:creationId xmlns:a16="http://schemas.microsoft.com/office/drawing/2014/main" id="{833DAF9A-3801-4804-AC23-B1266E9BBE7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E"/>
          </a:p>
        </p:txBody>
      </p:sp>
      <p:sp>
        <p:nvSpPr>
          <p:cNvPr id="7" name="Slide Number Placeholder 6">
            <a:extLst>
              <a:ext uri="{FF2B5EF4-FFF2-40B4-BE49-F238E27FC236}">
                <a16:creationId xmlns:a16="http://schemas.microsoft.com/office/drawing/2014/main" id="{A51947D7-7FA8-499F-A256-C9937FC048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9520785-AF8D-4B88-9E32-B0A0C95E1417}" type="slidenum">
              <a:rPr lang="en-IE" altLang="en-US"/>
              <a:pPr/>
              <a:t>‹#›</a:t>
            </a:fld>
            <a:endParaRPr lang="en-IE" altLang="en-US"/>
          </a:p>
        </p:txBody>
      </p:sp>
    </p:spTree>
    <p:extLst>
      <p:ext uri="{BB962C8B-B14F-4D97-AF65-F5344CB8AC3E}">
        <p14:creationId xmlns:p14="http://schemas.microsoft.com/office/powerpoint/2010/main" val="2952920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62B8875D-F412-B1AE-DD20-11E1AC4A4B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BEF2C259-5B3D-8F2B-08E6-6410D41A61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r>
              <a:rPr lang="en-GB" altLang="en-US">
                <a:solidFill>
                  <a:srgbClr val="FF0000"/>
                </a:solidFill>
                <a:latin typeface="Arial" panose="020B0604020202020204" pitchFamily="34" charset="0"/>
                <a:ea typeface="ヒラギノ角ゴ Pro W3"/>
                <a:cs typeface="Arial" panose="020B0604020202020204" pitchFamily="34" charset="0"/>
              </a:rPr>
              <a:t>Education should always be an athlete’s/ASP’s first experience of anti-doping!</a:t>
            </a:r>
          </a:p>
          <a:p>
            <a:pPr eaLnBrk="0" hangingPunct="0"/>
            <a:r>
              <a:rPr lang="en-GB" altLang="en-US">
                <a:solidFill>
                  <a:srgbClr val="FF0000"/>
                </a:solidFill>
                <a:latin typeface="Arial" panose="020B0604020202020204" pitchFamily="34" charset="0"/>
                <a:ea typeface="ヒラギノ角ゴ Pro W3"/>
                <a:cs typeface="Arial" panose="020B0604020202020204" pitchFamily="34" charset="0"/>
              </a:rPr>
              <a:t>Emphasise  - athlete centric approach</a:t>
            </a:r>
            <a:endParaRPr lang="en-IE" altLang="en-US">
              <a:solidFill>
                <a:srgbClr val="FF0000"/>
              </a:solidFill>
              <a:latin typeface="Arial" panose="020B0604020202020204" pitchFamily="34" charset="0"/>
              <a:ea typeface="ヒラギノ角ゴ Pro W3"/>
              <a:cs typeface="Arial" panose="020B0604020202020204" pitchFamily="34" charset="0"/>
            </a:endParaRPr>
          </a:p>
          <a:p>
            <a:pPr>
              <a:spcBef>
                <a:spcPct val="0"/>
              </a:spcBef>
            </a:pPr>
            <a:endParaRPr lang="en-IE" altLang="en-US">
              <a:ea typeface="ヒラギノ角ゴ Pro W3"/>
              <a:cs typeface="Arial" panose="020B0604020202020204" pitchFamily="34" charset="0"/>
            </a:endParaRPr>
          </a:p>
        </p:txBody>
      </p:sp>
      <p:sp>
        <p:nvSpPr>
          <p:cNvPr id="89092" name="Slide Number Placeholder 3">
            <a:extLst>
              <a:ext uri="{FF2B5EF4-FFF2-40B4-BE49-F238E27FC236}">
                <a16:creationId xmlns:a16="http://schemas.microsoft.com/office/drawing/2014/main" id="{DAC183A3-968D-F658-0AD5-DE863A849F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FEDE7F72-2274-4E98-AD67-75F46B93F3C2}" type="slidenum">
              <a:rPr lang="en-IE" altLang="en-US"/>
              <a:pPr/>
              <a:t>4</a:t>
            </a:fld>
            <a:endParaRPr lang="en-I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C05C46F-8ADF-EA9F-62D6-C9E469E129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1B3C70AD-B35B-3C18-B0D0-7F839B1691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09572" name="Slide Number Placeholder 3">
            <a:extLst>
              <a:ext uri="{FF2B5EF4-FFF2-40B4-BE49-F238E27FC236}">
                <a16:creationId xmlns:a16="http://schemas.microsoft.com/office/drawing/2014/main" id="{B7173AB7-F1F4-7254-614E-3D6B936753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FC933E58-426A-432E-B095-376B651F8DD2}" type="slidenum">
              <a:rPr lang="en-IE" altLang="en-US"/>
              <a:pPr/>
              <a:t>15</a:t>
            </a:fld>
            <a:endParaRPr lang="en-I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332B3B28-F507-025D-3B68-F2C694D2CD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72C9C161-E37A-8595-090F-B5635BA52D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12644" name="Slide Number Placeholder 3">
            <a:extLst>
              <a:ext uri="{FF2B5EF4-FFF2-40B4-BE49-F238E27FC236}">
                <a16:creationId xmlns:a16="http://schemas.microsoft.com/office/drawing/2014/main" id="{28F56DC1-F2C0-21B7-0CAF-269B7A15BD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2502D482-4EB5-40EB-ACBE-01A2CC7F41A5}" type="slidenum">
              <a:rPr lang="en-IE" altLang="en-US"/>
              <a:pPr/>
              <a:t>17</a:t>
            </a:fld>
            <a:endParaRPr lang="en-IE"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3891717-3B9B-2527-A9EE-41083A0B91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E8CA0D22-3FBD-5DC0-38FF-39054E978E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Sport Ireland will have a media campaign to announce the new website once it is live</a:t>
            </a:r>
            <a:endParaRPr lang="en-IE" altLang="en-US"/>
          </a:p>
        </p:txBody>
      </p:sp>
      <p:sp>
        <p:nvSpPr>
          <p:cNvPr id="114692" name="Slide Number Placeholder 3">
            <a:extLst>
              <a:ext uri="{FF2B5EF4-FFF2-40B4-BE49-F238E27FC236}">
                <a16:creationId xmlns:a16="http://schemas.microsoft.com/office/drawing/2014/main" id="{35F0C553-2487-89C0-BC87-80B55AC358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66C8BC67-E2CF-44BB-AD58-4C591FCBAF2F}" type="slidenum">
              <a:rPr lang="en-IE" altLang="en-US"/>
              <a:pPr/>
              <a:t>18</a:t>
            </a:fld>
            <a:endParaRPr lang="en-IE"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9F97F79D-9FCF-D08E-47F9-1D3FA301E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839FC8EF-D0FF-5D7A-2F80-D783B8D0E0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NB pseudoephedrine in Cold and Flu medications – Nurofen Cold and Flu, Lemsip Flu Strength</a:t>
            </a:r>
          </a:p>
          <a:p>
            <a:pPr>
              <a:spcBef>
                <a:spcPct val="0"/>
              </a:spcBef>
            </a:pPr>
            <a:endParaRPr lang="en-IE" altLang="en-US"/>
          </a:p>
        </p:txBody>
      </p:sp>
      <p:sp>
        <p:nvSpPr>
          <p:cNvPr id="116740" name="Slide Number Placeholder 3">
            <a:extLst>
              <a:ext uri="{FF2B5EF4-FFF2-40B4-BE49-F238E27FC236}">
                <a16:creationId xmlns:a16="http://schemas.microsoft.com/office/drawing/2014/main" id="{6B8F5197-FC3D-33AA-F181-E8A5C74A69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E2DA3BD1-EFF7-4EEC-AA4E-773384193DE8}" type="slidenum">
              <a:rPr lang="en-IE" altLang="en-US"/>
              <a:pPr/>
              <a:t>19</a:t>
            </a:fld>
            <a:endParaRPr lang="en-IE"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C93A5D-F209-AFAA-97C7-3B88738665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2D0124EF-4987-1A97-C9F4-C7B631ED0A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24932" name="Slide Number Placeholder 3">
            <a:extLst>
              <a:ext uri="{FF2B5EF4-FFF2-40B4-BE49-F238E27FC236}">
                <a16:creationId xmlns:a16="http://schemas.microsoft.com/office/drawing/2014/main" id="{F9ACD043-9E81-37F2-BEC9-BA5A020D3C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241EFB26-DF99-4CCC-8543-5139616F48E8}" type="slidenum">
              <a:rPr lang="en-IE" altLang="en-US"/>
              <a:pPr/>
              <a:t>23</a:t>
            </a:fld>
            <a:endParaRPr lang="en-IE"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D781F2D5-25E3-FFEB-3013-AB1718F3B0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0BFBAA17-29AD-6CC3-0A95-08C4C596F2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26980" name="Slide Number Placeholder 3">
            <a:extLst>
              <a:ext uri="{FF2B5EF4-FFF2-40B4-BE49-F238E27FC236}">
                <a16:creationId xmlns:a16="http://schemas.microsoft.com/office/drawing/2014/main" id="{5D4770A1-883F-DEF6-0DFA-1B10923BD1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3294AE89-515B-41CC-B42C-B19B9B014DD9}" type="slidenum">
              <a:rPr lang="en-IE" altLang="en-US"/>
              <a:pPr/>
              <a:t>24</a:t>
            </a:fld>
            <a:endParaRPr lang="en-IE"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DFAA6470-CE4E-CF6D-7E8A-20DFBC429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686F8B01-2D6D-EC16-18F4-757F5C7B02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33124" name="Slide Number Placeholder 3">
            <a:extLst>
              <a:ext uri="{FF2B5EF4-FFF2-40B4-BE49-F238E27FC236}">
                <a16:creationId xmlns:a16="http://schemas.microsoft.com/office/drawing/2014/main" id="{D61BEB77-17AC-B224-3BCF-6440E583B6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C51D4AB6-E377-4842-8C23-156445731C08}" type="slidenum">
              <a:rPr lang="en-IE" altLang="en-US"/>
              <a:pPr/>
              <a:t>29</a:t>
            </a:fld>
            <a:endParaRPr lang="en-I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BC360F53-689D-5D38-3697-4F7EBADF40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4BDDD95F-6DB8-BA2C-DB47-FE0F699A3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IE" altLang="en-US"/>
              <a:t>The principle of Strict Liability states that an athlete is wholly responsible for any prohibited substance found in their system, regardless of how it got there and regardless of whether they intended to cheat or not. Ignorance is no excuse.</a:t>
            </a:r>
          </a:p>
        </p:txBody>
      </p:sp>
      <p:sp>
        <p:nvSpPr>
          <p:cNvPr id="136196" name="Slide Number Placeholder 3">
            <a:extLst>
              <a:ext uri="{FF2B5EF4-FFF2-40B4-BE49-F238E27FC236}">
                <a16:creationId xmlns:a16="http://schemas.microsoft.com/office/drawing/2014/main" id="{37BECCF2-F0C0-6F8B-652A-FE438686B6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F0593F99-B811-4B27-B609-8E5990963201}" type="slidenum">
              <a:rPr lang="en-US" altLang="en-US"/>
              <a:pPr/>
              <a:t>31</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19CA9027-D7B0-7C27-A050-50EF7B751B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315993E8-DC8B-5F4D-7513-F026249999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These are Doping Violations for which an athlete can be sanctioned as outlined in the WADA Code – highlight for e.g. Its not just a substance being found in your urine or blood sample, but possession of prohibited substances.</a:t>
            </a:r>
          </a:p>
        </p:txBody>
      </p:sp>
      <p:sp>
        <p:nvSpPr>
          <p:cNvPr id="138244" name="Slide Number Placeholder 3">
            <a:extLst>
              <a:ext uri="{FF2B5EF4-FFF2-40B4-BE49-F238E27FC236}">
                <a16:creationId xmlns:a16="http://schemas.microsoft.com/office/drawing/2014/main" id="{B7F6B23E-5A0C-3DF7-077A-E063750F3E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5BD43638-E56C-47EE-B086-C8E8F9DC4C6B}" type="slidenum">
              <a:rPr lang="en-US" altLang="en-US"/>
              <a:pPr/>
              <a:t>32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A6098D67-CAAF-1ED5-C0B4-95D5D5931E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A585071A-6B9E-814C-92F0-972701F4A9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91140" name="Slide Number Placeholder 3">
            <a:extLst>
              <a:ext uri="{FF2B5EF4-FFF2-40B4-BE49-F238E27FC236}">
                <a16:creationId xmlns:a16="http://schemas.microsoft.com/office/drawing/2014/main" id="{38859C5E-7B52-C801-8F39-6D09496407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859391F5-9BF3-4D5B-9812-DB2199FF0EB1}" type="slidenum">
              <a:rPr lang="en-IE" altLang="en-US"/>
              <a:pPr/>
              <a:t>5</a:t>
            </a:fld>
            <a:endParaRPr lang="en-IE"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F25B38E-B66B-A49F-CD3A-80CEEA32E4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A9D530E7-78CD-76F1-58A0-344C10C813B9}"/>
              </a:ext>
            </a:extLst>
          </p:cNvPr>
          <p:cNvSpPr>
            <a:spLocks noGrp="1" noChangeArrowheads="1"/>
          </p:cNvSpPr>
          <p:nvPr>
            <p:ph type="body" idx="1"/>
          </p:nvPr>
        </p:nvSpPr>
        <p:spPr bwMode="auto"/>
        <p:txBody>
          <a:bodyPr wrap="square" numCol="1" anchor="t" anchorCtr="0" compatLnSpc="1">
            <a:prstTxWarp prst="textNoShape">
              <a:avLst/>
            </a:prstTxWarp>
          </a:bodyPr>
          <a:lstStyle/>
          <a:p>
            <a:pPr fontAlgn="auto">
              <a:spcBef>
                <a:spcPct val="0"/>
              </a:spcBef>
              <a:spcAft>
                <a:spcPts val="0"/>
              </a:spcAft>
              <a:defRPr/>
            </a:pPr>
            <a:r>
              <a:rPr lang="en-US" altLang="en-US"/>
              <a:t>IF </a:t>
            </a:r>
            <a:r>
              <a:rPr lang="en-US" altLang="en-US" err="1"/>
              <a:t>eg</a:t>
            </a:r>
            <a:r>
              <a:rPr lang="en-US" altLang="en-US"/>
              <a:t> IOC</a:t>
            </a:r>
          </a:p>
          <a:p>
            <a:pPr fontAlgn="auto">
              <a:spcBef>
                <a:spcPct val="0"/>
              </a:spcBef>
              <a:spcAft>
                <a:spcPts val="0"/>
              </a:spcAft>
              <a:defRPr/>
            </a:pPr>
            <a:endParaRPr lang="en-US" altLang="en-US"/>
          </a:p>
          <a:p>
            <a:pPr fontAlgn="auto">
              <a:spcBef>
                <a:spcPct val="0"/>
              </a:spcBef>
              <a:spcAft>
                <a:spcPts val="0"/>
              </a:spcAft>
              <a:defRPr/>
            </a:pPr>
            <a:r>
              <a:rPr lang="en-US" altLang="en-US"/>
              <a:t>Functions of Sport Ireland:</a:t>
            </a:r>
          </a:p>
          <a:p>
            <a:pPr marL="228600" indent="-228600" fontAlgn="auto">
              <a:spcBef>
                <a:spcPct val="0"/>
              </a:spcBef>
              <a:spcAft>
                <a:spcPts val="0"/>
              </a:spcAft>
              <a:buFont typeface="+mj-lt"/>
              <a:buAutoNum type="arabicPeriod"/>
              <a:defRPr/>
            </a:pPr>
            <a:r>
              <a:rPr lang="en-US" altLang="en-US"/>
              <a:t>Testing</a:t>
            </a:r>
          </a:p>
          <a:p>
            <a:pPr marL="228600" indent="-228600" fontAlgn="auto">
              <a:spcBef>
                <a:spcPct val="0"/>
              </a:spcBef>
              <a:spcAft>
                <a:spcPts val="0"/>
              </a:spcAft>
              <a:buFont typeface="+mj-lt"/>
              <a:buAutoNum type="arabicPeriod"/>
              <a:defRPr/>
            </a:pPr>
            <a:r>
              <a:rPr lang="en-US" altLang="en-US"/>
              <a:t>Education</a:t>
            </a:r>
          </a:p>
          <a:p>
            <a:pPr marL="228600" indent="-228600" fontAlgn="auto">
              <a:spcBef>
                <a:spcPct val="0"/>
              </a:spcBef>
              <a:spcAft>
                <a:spcPts val="0"/>
              </a:spcAft>
              <a:buFont typeface="+mj-lt"/>
              <a:buAutoNum type="arabicPeriod"/>
              <a:defRPr/>
            </a:pPr>
            <a:r>
              <a:rPr lang="en-US" altLang="en-US"/>
              <a:t>Results management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C494EC2-5AFD-CCF0-A5FA-86008C8A54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CB39F894-4CE7-F007-5788-E9CA117A3C9A}"/>
              </a:ext>
            </a:extLst>
          </p:cNvPr>
          <p:cNvSpPr>
            <a:spLocks noGrp="1" noChangeArrowheads="1"/>
          </p:cNvSpPr>
          <p:nvPr>
            <p:ph type="body" idx="1"/>
          </p:nvPr>
        </p:nvSpPr>
        <p:spPr bwMode="auto"/>
        <p:txBody>
          <a:bodyPr wrap="square" numCol="1" anchor="t" anchorCtr="0" compatLnSpc="1">
            <a:prstTxWarp prst="textNoShape">
              <a:avLst/>
            </a:prstTxWarp>
          </a:bodyPr>
          <a:lstStyle/>
          <a:p>
            <a:pPr fontAlgn="auto">
              <a:spcBef>
                <a:spcPct val="0"/>
              </a:spcBef>
              <a:spcAft>
                <a:spcPts val="0"/>
              </a:spcAft>
              <a:defRPr/>
            </a:pPr>
            <a:r>
              <a:rPr lang="en-US" altLang="en-US"/>
              <a:t>IF </a:t>
            </a:r>
            <a:r>
              <a:rPr lang="en-US" altLang="en-US" err="1"/>
              <a:t>eg</a:t>
            </a:r>
            <a:r>
              <a:rPr lang="en-US" altLang="en-US"/>
              <a:t> IOC</a:t>
            </a:r>
          </a:p>
          <a:p>
            <a:pPr fontAlgn="auto">
              <a:spcBef>
                <a:spcPct val="0"/>
              </a:spcBef>
              <a:spcAft>
                <a:spcPts val="0"/>
              </a:spcAft>
              <a:defRPr/>
            </a:pPr>
            <a:endParaRPr lang="en-US" altLang="en-US"/>
          </a:p>
          <a:p>
            <a:pPr fontAlgn="auto">
              <a:spcBef>
                <a:spcPct val="0"/>
              </a:spcBef>
              <a:spcAft>
                <a:spcPts val="0"/>
              </a:spcAft>
              <a:defRPr/>
            </a:pPr>
            <a:r>
              <a:rPr lang="en-US" altLang="en-US"/>
              <a:t>Functions of Sport Ireland:</a:t>
            </a:r>
          </a:p>
          <a:p>
            <a:pPr marL="228600" indent="-228600" fontAlgn="auto">
              <a:spcBef>
                <a:spcPct val="0"/>
              </a:spcBef>
              <a:spcAft>
                <a:spcPts val="0"/>
              </a:spcAft>
              <a:buFont typeface="+mj-lt"/>
              <a:buAutoNum type="arabicPeriod"/>
              <a:defRPr/>
            </a:pPr>
            <a:r>
              <a:rPr lang="en-US" altLang="en-US"/>
              <a:t>Testing</a:t>
            </a:r>
          </a:p>
          <a:p>
            <a:pPr marL="228600" indent="-228600" fontAlgn="auto">
              <a:spcBef>
                <a:spcPct val="0"/>
              </a:spcBef>
              <a:spcAft>
                <a:spcPts val="0"/>
              </a:spcAft>
              <a:buFont typeface="+mj-lt"/>
              <a:buAutoNum type="arabicPeriod"/>
              <a:defRPr/>
            </a:pPr>
            <a:r>
              <a:rPr lang="en-US" altLang="en-US"/>
              <a:t>Education</a:t>
            </a:r>
          </a:p>
          <a:p>
            <a:pPr marL="228600" indent="-228600" fontAlgn="auto">
              <a:spcBef>
                <a:spcPct val="0"/>
              </a:spcBef>
              <a:spcAft>
                <a:spcPts val="0"/>
              </a:spcAft>
              <a:buFont typeface="+mj-lt"/>
              <a:buAutoNum type="arabicPeriod"/>
              <a:defRPr/>
            </a:pPr>
            <a:r>
              <a:rPr lang="en-US" altLang="en-US"/>
              <a:t>Results management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1CCA038-1B0F-7E04-1A67-DE787E56F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07B041E8-2F0C-DDE8-ADEA-CAF4F25071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98308" name="Slide Number Placeholder 3">
            <a:extLst>
              <a:ext uri="{FF2B5EF4-FFF2-40B4-BE49-F238E27FC236}">
                <a16:creationId xmlns:a16="http://schemas.microsoft.com/office/drawing/2014/main" id="{0DC20D9A-F45C-974D-E5D5-89C20312FC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3D2D1258-24F7-41A6-B277-A594E75F8968}" type="slidenum">
              <a:rPr lang="en-IE" altLang="en-US"/>
              <a:pPr/>
              <a:t>9</a:t>
            </a:fld>
            <a:endParaRPr lang="en-IE"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B8748680-12EA-CEC9-7A21-0C1B98D37A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42ECB19C-A5A2-267F-99B7-2EFD20CB41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00356" name="Slide Number Placeholder 3">
            <a:extLst>
              <a:ext uri="{FF2B5EF4-FFF2-40B4-BE49-F238E27FC236}">
                <a16:creationId xmlns:a16="http://schemas.microsoft.com/office/drawing/2014/main" id="{0F4D1C27-89CE-F6B1-4FA1-F823D289C2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7A178BFA-E7EC-4616-88D4-12DDAA58A8ED}" type="slidenum">
              <a:rPr lang="en-IE" altLang="en-US"/>
              <a:pPr/>
              <a:t>10</a:t>
            </a:fld>
            <a:endParaRPr lang="en-I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9534B8A2-B3B0-79F1-78DA-04B787EAFE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36B6E1A-C362-6534-420E-6F4BBD6B2D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02404" name="Slide Number Placeholder 3">
            <a:extLst>
              <a:ext uri="{FF2B5EF4-FFF2-40B4-BE49-F238E27FC236}">
                <a16:creationId xmlns:a16="http://schemas.microsoft.com/office/drawing/2014/main" id="{2B95E251-0D64-1BDC-DA3D-896136D19C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49642749-1D13-4F1E-B926-16AAA167DD6C}" type="slidenum">
              <a:rPr lang="en-IE" altLang="en-US"/>
              <a:pPr/>
              <a:t>11</a:t>
            </a:fld>
            <a:endParaRPr lang="en-I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F411CCA8-E08A-8934-DAFB-B77A7FBAC6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95371101-626E-42E7-E520-9577D0AC00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04452" name="Slide Number Placeholder 3">
            <a:extLst>
              <a:ext uri="{FF2B5EF4-FFF2-40B4-BE49-F238E27FC236}">
                <a16:creationId xmlns:a16="http://schemas.microsoft.com/office/drawing/2014/main" id="{32199738-B6F2-A09A-0F36-17DD91CBA2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2B2AD03D-5693-4E25-8007-3F571C604C59}" type="slidenum">
              <a:rPr lang="en-IE" altLang="en-US"/>
              <a:pPr/>
              <a:t>12</a:t>
            </a:fld>
            <a:endParaRPr lang="en-I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ED015321-7673-9AAB-0838-A9E08D7111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20BFDFA1-2B8C-2E47-43DA-EA7F06CDE8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a:p>
        </p:txBody>
      </p:sp>
      <p:sp>
        <p:nvSpPr>
          <p:cNvPr id="106500" name="Slide Number Placeholder 3">
            <a:extLst>
              <a:ext uri="{FF2B5EF4-FFF2-40B4-BE49-F238E27FC236}">
                <a16:creationId xmlns:a16="http://schemas.microsoft.com/office/drawing/2014/main" id="{E7B1EBC1-B72B-4E9F-9519-B2EDFDD965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0ACD5876-69D1-4FE3-A6B8-DDAF6ECCB3AA}" type="slidenum">
              <a:rPr lang="en-IE" altLang="en-US"/>
              <a:pPr/>
              <a:t>13</a:t>
            </a:fld>
            <a:endParaRPr lang="en-IE"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descr="doping-_-cover.png">
            <a:extLst>
              <a:ext uri="{FF2B5EF4-FFF2-40B4-BE49-F238E27FC236}">
                <a16:creationId xmlns:a16="http://schemas.microsoft.com/office/drawing/2014/main" id="{ABEAC33E-BA07-44A7-8943-2A86C22445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55113" cy="611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2">
            <a:extLst>
              <a:ext uri="{FF2B5EF4-FFF2-40B4-BE49-F238E27FC236}">
                <a16:creationId xmlns:a16="http://schemas.microsoft.com/office/drawing/2014/main" id="{086D93D3-48A0-48AA-92B9-9FE3C2AC0A1F}"/>
              </a:ext>
            </a:extLst>
          </p:cNvPr>
          <p:cNvSpPr txBox="1">
            <a:spLocks/>
          </p:cNvSpPr>
          <p:nvPr/>
        </p:nvSpPr>
        <p:spPr>
          <a:xfrm>
            <a:off x="430213" y="1617663"/>
            <a:ext cx="7556500" cy="495300"/>
          </a:xfrm>
          <a:prstGeom prst="rect">
            <a:avLst/>
          </a:prstGeom>
        </p:spPr>
        <p:txBody>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fontAlgn="auto">
              <a:spcAft>
                <a:spcPts val="0"/>
              </a:spcAft>
              <a:defRPr/>
            </a:pPr>
            <a:r>
              <a:rPr lang="ga-IE">
                <a:solidFill>
                  <a:srgbClr val="FFFFFF"/>
                </a:solidFill>
                <a:latin typeface="Arial"/>
                <a:cs typeface="Arial"/>
              </a:rPr>
              <a:t>Sport Ireland Anti-Doping</a:t>
            </a:r>
          </a:p>
        </p:txBody>
      </p:sp>
      <p:sp>
        <p:nvSpPr>
          <p:cNvPr id="6" name="Title 1"/>
          <p:cNvSpPr>
            <a:spLocks noGrp="1"/>
          </p:cNvSpPr>
          <p:nvPr>
            <p:ph type="title"/>
          </p:nvPr>
        </p:nvSpPr>
        <p:spPr>
          <a:xfrm>
            <a:off x="430213" y="2399875"/>
            <a:ext cx="8229600" cy="660825"/>
          </a:xfrm>
          <a:prstGeom prst="rect">
            <a:avLst/>
          </a:prstGeom>
        </p:spPr>
        <p:txBody>
          <a:bodyPr/>
          <a:lstStyle>
            <a:lvl1pPr algn="l">
              <a:defRPr sz="4000" b="1" i="0" baseline="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412735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Title 1"/>
          <p:cNvSpPr>
            <a:spLocks noGrp="1"/>
          </p:cNvSpPr>
          <p:nvPr>
            <p:ph type="title"/>
          </p:nvPr>
        </p:nvSpPr>
        <p:spPr>
          <a:xfrm>
            <a:off x="430213" y="918931"/>
            <a:ext cx="8229600"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9" name="Content Placeholder 2"/>
          <p:cNvSpPr>
            <a:spLocks noGrp="1"/>
          </p:cNvSpPr>
          <p:nvPr>
            <p:ph idx="1"/>
          </p:nvPr>
        </p:nvSpPr>
        <p:spPr>
          <a:xfrm>
            <a:off x="430213" y="2325029"/>
            <a:ext cx="8229600" cy="3653263"/>
          </a:xfrm>
          <a:prstGeom prst="rect">
            <a:avLst/>
          </a:prstGeom>
        </p:spPr>
        <p:txBody>
          <a:bodyPr/>
          <a:lstStyle>
            <a:lvl1pPr marL="0" indent="-252000">
              <a:buClr>
                <a:srgbClr val="B8D009"/>
              </a:buClr>
              <a:buFont typeface="Wingdings" charset="2"/>
              <a:buAutoNum type="arabicPlain"/>
              <a:defRPr sz="2000" b="1" baseline="0">
                <a:solidFill>
                  <a:schemeClr val="tx1"/>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BE012F"/>
              </a:buClr>
              <a:defRPr sz="160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0708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430213" y="918931"/>
            <a:ext cx="8229600"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3" name="Content Placeholder 2"/>
          <p:cNvSpPr>
            <a:spLocks noGrp="1"/>
          </p:cNvSpPr>
          <p:nvPr>
            <p:ph idx="1"/>
          </p:nvPr>
        </p:nvSpPr>
        <p:spPr>
          <a:xfrm>
            <a:off x="430213" y="2325029"/>
            <a:ext cx="8229600" cy="3653263"/>
          </a:xfrm>
          <a:prstGeom prst="rect">
            <a:avLst/>
          </a:prstGeom>
        </p:spPr>
        <p:txBody>
          <a:bodyPr/>
          <a:lstStyle>
            <a:lvl1pPr marL="0" indent="0">
              <a:buFontTx/>
              <a:buNone/>
              <a:defRPr sz="2000" b="1" baseline="0">
                <a:solidFill>
                  <a:srgbClr val="B8D009"/>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85D107"/>
              </a:buClr>
              <a:defRPr sz="160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2128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7" name="Title 1"/>
          <p:cNvSpPr>
            <a:spLocks noGrp="1"/>
          </p:cNvSpPr>
          <p:nvPr>
            <p:ph type="title"/>
          </p:nvPr>
        </p:nvSpPr>
        <p:spPr>
          <a:xfrm>
            <a:off x="430213" y="918931"/>
            <a:ext cx="8229600"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17" name="Content Placeholder 2"/>
          <p:cNvSpPr>
            <a:spLocks noGrp="1"/>
          </p:cNvSpPr>
          <p:nvPr>
            <p:ph idx="10"/>
          </p:nvPr>
        </p:nvSpPr>
        <p:spPr>
          <a:xfrm>
            <a:off x="430213" y="2325029"/>
            <a:ext cx="3792537" cy="3653263"/>
          </a:xfrm>
          <a:prstGeom prst="rect">
            <a:avLst/>
          </a:prstGeom>
        </p:spPr>
        <p:txBody>
          <a:bodyPr/>
          <a:lstStyle>
            <a:lvl1pPr marL="0" indent="0">
              <a:buFontTx/>
              <a:buNone/>
              <a:defRPr sz="2000" b="1" baseline="0">
                <a:solidFill>
                  <a:srgbClr val="B8D009"/>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85D107"/>
              </a:buClr>
              <a:defRPr sz="160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p:txBody>
      </p:sp>
      <p:sp>
        <p:nvSpPr>
          <p:cNvPr id="18" name="Content Placeholder 2"/>
          <p:cNvSpPr>
            <a:spLocks noGrp="1"/>
          </p:cNvSpPr>
          <p:nvPr>
            <p:ph idx="11"/>
          </p:nvPr>
        </p:nvSpPr>
        <p:spPr>
          <a:xfrm>
            <a:off x="4551363" y="2318544"/>
            <a:ext cx="3792537" cy="3653263"/>
          </a:xfrm>
          <a:prstGeom prst="rect">
            <a:avLst/>
          </a:prstGeom>
        </p:spPr>
        <p:txBody>
          <a:bodyPr/>
          <a:lstStyle>
            <a:lvl1pPr marL="0" indent="0">
              <a:buFontTx/>
              <a:buNone/>
              <a:defRPr sz="2000" b="1" baseline="0">
                <a:solidFill>
                  <a:srgbClr val="B8D009"/>
                </a:solidFill>
                <a:latin typeface="Arial"/>
                <a:cs typeface="Arial"/>
              </a:defRPr>
            </a:lvl1pPr>
            <a:lvl2pPr marL="0" indent="0">
              <a:spcBef>
                <a:spcPts val="1200"/>
              </a:spcBef>
              <a:buClr>
                <a:srgbClr val="BE012F"/>
              </a:buClr>
              <a:buFont typeface="Arial"/>
              <a:buNone/>
              <a:defRPr sz="2000" baseline="0">
                <a:latin typeface="Arial"/>
                <a:cs typeface="Arial"/>
              </a:defRPr>
            </a:lvl2pPr>
            <a:lvl3pPr marL="179388" indent="-179388">
              <a:spcBef>
                <a:spcPts val="600"/>
              </a:spcBef>
              <a:spcAft>
                <a:spcPts val="0"/>
              </a:spcAft>
              <a:buClr>
                <a:srgbClr val="85D107"/>
              </a:buClr>
              <a:defRPr sz="160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470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4" name="Picture 6" descr="Arcs white transparent">
            <a:extLst>
              <a:ext uri="{FF2B5EF4-FFF2-40B4-BE49-F238E27FC236}">
                <a16:creationId xmlns:a16="http://schemas.microsoft.com/office/drawing/2014/main" id="{0B89EB34-C5A1-476F-9F34-CFB263C0F0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3152775"/>
            <a:ext cx="2882900" cy="288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430213" y="918931"/>
            <a:ext cx="3792537" cy="660825"/>
          </a:xfrm>
          <a:prstGeom prst="rect">
            <a:avLst/>
          </a:prstGeom>
        </p:spPr>
        <p:txBody>
          <a:bodyPr/>
          <a:lstStyle>
            <a:lvl1pPr algn="l">
              <a:defRPr sz="3000" b="1" i="0" baseline="0">
                <a:latin typeface="Arial"/>
                <a:cs typeface="Arial"/>
              </a:defRPr>
            </a:lvl1pPr>
          </a:lstStyle>
          <a:p>
            <a:r>
              <a:rPr lang="en-US"/>
              <a:t>Click to edit Master title style</a:t>
            </a:r>
          </a:p>
        </p:txBody>
      </p:sp>
      <p:sp>
        <p:nvSpPr>
          <p:cNvPr id="17" name="Content Placeholder 2"/>
          <p:cNvSpPr>
            <a:spLocks noGrp="1"/>
          </p:cNvSpPr>
          <p:nvPr>
            <p:ph idx="10"/>
          </p:nvPr>
        </p:nvSpPr>
        <p:spPr>
          <a:xfrm>
            <a:off x="430213" y="2325029"/>
            <a:ext cx="3792537" cy="3653263"/>
          </a:xfrm>
          <a:prstGeom prst="rect">
            <a:avLst/>
          </a:prstGeom>
        </p:spPr>
        <p:txBody>
          <a:bodyPr/>
          <a:lstStyle>
            <a:lvl1pPr marL="0" indent="0">
              <a:buFontTx/>
              <a:buNone/>
              <a:defRPr sz="2000" b="1" baseline="0">
                <a:solidFill>
                  <a:srgbClr val="B8D009"/>
                </a:solidFill>
                <a:latin typeface="Arial"/>
                <a:cs typeface="Arial"/>
              </a:defRPr>
            </a:lvl1pPr>
            <a:lvl2pPr marL="0" indent="0">
              <a:spcBef>
                <a:spcPts val="1200"/>
              </a:spcBef>
              <a:buClr>
                <a:srgbClr val="BE012F"/>
              </a:buClr>
              <a:buFont typeface="Arial" charset="0"/>
              <a:buNone/>
              <a:defRPr sz="2000" baseline="0">
                <a:latin typeface="Arial"/>
                <a:cs typeface="Arial"/>
              </a:defRPr>
            </a:lvl2pPr>
            <a:lvl3pPr marL="179388" indent="-179388">
              <a:spcBef>
                <a:spcPts val="600"/>
              </a:spcBef>
              <a:spcAft>
                <a:spcPts val="0"/>
              </a:spcAft>
              <a:buClr>
                <a:srgbClr val="85D107"/>
              </a:buClr>
              <a:defRPr sz="1600">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102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 name="Picture 4" descr="doping-_-divider-1.png">
            <a:extLst>
              <a:ext uri="{FF2B5EF4-FFF2-40B4-BE49-F238E27FC236}">
                <a16:creationId xmlns:a16="http://schemas.microsoft.com/office/drawing/2014/main" id="{3C86A6C2-99A5-49C3-A668-C1B2EA2129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ontent Placeholder 2"/>
          <p:cNvSpPr>
            <a:spLocks noGrp="1"/>
          </p:cNvSpPr>
          <p:nvPr>
            <p:ph idx="1"/>
          </p:nvPr>
        </p:nvSpPr>
        <p:spPr>
          <a:xfrm>
            <a:off x="430213" y="3404530"/>
            <a:ext cx="5947246"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8" indent="-179388">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p:txBody>
      </p:sp>
      <p:sp>
        <p:nvSpPr>
          <p:cNvPr id="5" name="Title 1"/>
          <p:cNvSpPr>
            <a:spLocks noGrp="1"/>
          </p:cNvSpPr>
          <p:nvPr>
            <p:ph type="title"/>
          </p:nvPr>
        </p:nvSpPr>
        <p:spPr>
          <a:xfrm>
            <a:off x="422742" y="2399875"/>
            <a:ext cx="8229600" cy="660825"/>
          </a:xfrm>
          <a:prstGeom prst="rect">
            <a:avLst/>
          </a:prstGeom>
        </p:spPr>
        <p:txBody>
          <a:bodyPr/>
          <a:lstStyle>
            <a:lvl1pPr algn="l">
              <a:defRPr sz="4000" b="1" i="0" baseline="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5615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 name="Picture 4" descr="doping-_-divider-2.png">
            <a:extLst>
              <a:ext uri="{FF2B5EF4-FFF2-40B4-BE49-F238E27FC236}">
                <a16:creationId xmlns:a16="http://schemas.microsoft.com/office/drawing/2014/main" id="{535E9D6A-7C69-4DB9-B463-A562946ED3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ontent Placeholder 2"/>
          <p:cNvSpPr>
            <a:spLocks noGrp="1"/>
          </p:cNvSpPr>
          <p:nvPr>
            <p:ph idx="1"/>
          </p:nvPr>
        </p:nvSpPr>
        <p:spPr>
          <a:xfrm>
            <a:off x="430213" y="3404530"/>
            <a:ext cx="5981571"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8" indent="-179388">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p:txBody>
      </p:sp>
      <p:sp>
        <p:nvSpPr>
          <p:cNvPr id="5" name="Title 1"/>
          <p:cNvSpPr>
            <a:spLocks noGrp="1"/>
          </p:cNvSpPr>
          <p:nvPr>
            <p:ph type="title"/>
          </p:nvPr>
        </p:nvSpPr>
        <p:spPr>
          <a:xfrm>
            <a:off x="422742" y="2399875"/>
            <a:ext cx="8229600" cy="660825"/>
          </a:xfrm>
          <a:prstGeom prst="rect">
            <a:avLst/>
          </a:prstGeom>
        </p:spPr>
        <p:txBody>
          <a:bodyPr/>
          <a:lstStyle>
            <a:lvl1pPr algn="l">
              <a:defRPr sz="4000" b="1" i="0" baseline="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44036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4" name="Picture 4" descr="doping-_-divider-3.png">
            <a:extLst>
              <a:ext uri="{FF2B5EF4-FFF2-40B4-BE49-F238E27FC236}">
                <a16:creationId xmlns:a16="http://schemas.microsoft.com/office/drawing/2014/main" id="{A782811B-FF22-4A8D-A21B-74391932FA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Content Placeholder 2"/>
          <p:cNvSpPr>
            <a:spLocks noGrp="1"/>
          </p:cNvSpPr>
          <p:nvPr>
            <p:ph idx="1"/>
          </p:nvPr>
        </p:nvSpPr>
        <p:spPr>
          <a:xfrm>
            <a:off x="430213" y="3404530"/>
            <a:ext cx="5954111" cy="2231096"/>
          </a:xfrm>
          <a:prstGeom prst="rect">
            <a:avLst/>
          </a:prstGeom>
        </p:spPr>
        <p:txBody>
          <a:bodyPr/>
          <a:lstStyle>
            <a:lvl1pPr marL="0" indent="0">
              <a:buFontTx/>
              <a:buNone/>
              <a:defRPr sz="2000" b="1" baseline="0">
                <a:solidFill>
                  <a:schemeClr val="bg1"/>
                </a:solidFill>
                <a:latin typeface="Arial"/>
                <a:cs typeface="Arial"/>
              </a:defRPr>
            </a:lvl1pPr>
            <a:lvl2pPr marL="0" indent="0">
              <a:spcBef>
                <a:spcPts val="1200"/>
              </a:spcBef>
              <a:buClr>
                <a:srgbClr val="BE012F"/>
              </a:buClr>
              <a:buFont typeface="Arial"/>
              <a:buNone/>
              <a:defRPr sz="2000" baseline="0">
                <a:solidFill>
                  <a:schemeClr val="bg1"/>
                </a:solidFill>
                <a:latin typeface="Arial"/>
                <a:cs typeface="Arial"/>
              </a:defRPr>
            </a:lvl2pPr>
            <a:lvl3pPr marL="179388" indent="-179388">
              <a:spcBef>
                <a:spcPts val="600"/>
              </a:spcBef>
              <a:spcAft>
                <a:spcPts val="0"/>
              </a:spcAft>
              <a:buClr>
                <a:srgbClr val="BE012F"/>
              </a:buClr>
              <a:defRPr sz="1600">
                <a:solidFill>
                  <a:schemeClr val="bg1"/>
                </a:solidFill>
                <a:latin typeface="Arial"/>
                <a:cs typeface="Arial"/>
              </a:defRPr>
            </a:lvl3pPr>
            <a:lvl4pPr marL="0" indent="0">
              <a:defRPr sz="2000">
                <a:latin typeface="Arial"/>
                <a:cs typeface="Arial"/>
              </a:defRPr>
            </a:lvl4pPr>
            <a:lvl5pPr marL="0" indent="0">
              <a:defRPr sz="2000">
                <a:latin typeface="Arial"/>
                <a:cs typeface="Arial"/>
              </a:defRPr>
            </a:lvl5pPr>
          </a:lstStyle>
          <a:p>
            <a:pPr lvl="0"/>
            <a:r>
              <a:rPr lang="en-US"/>
              <a:t>Click to edit Master text styles</a:t>
            </a:r>
          </a:p>
        </p:txBody>
      </p:sp>
      <p:sp>
        <p:nvSpPr>
          <p:cNvPr id="5" name="Title 1"/>
          <p:cNvSpPr>
            <a:spLocks noGrp="1"/>
          </p:cNvSpPr>
          <p:nvPr>
            <p:ph type="title"/>
          </p:nvPr>
        </p:nvSpPr>
        <p:spPr>
          <a:xfrm>
            <a:off x="422742" y="2399875"/>
            <a:ext cx="8229600" cy="660825"/>
          </a:xfrm>
          <a:prstGeom prst="rect">
            <a:avLst/>
          </a:prstGeom>
        </p:spPr>
        <p:txBody>
          <a:bodyPr/>
          <a:lstStyle>
            <a:lvl1pPr algn="l">
              <a:defRPr sz="4000" b="1" i="0" baseline="0">
                <a:solidFill>
                  <a:schemeClr val="bg1"/>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52230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Title and Content ful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525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p:nvPr>
        </p:nvSpPr>
        <p:spPr>
          <a:xfrm>
            <a:off x="731839" y="1"/>
            <a:ext cx="8086725" cy="891372"/>
          </a:xfrm>
          <a:prstGeom prst="rect">
            <a:avLst/>
          </a:prstGeom>
        </p:spPr>
        <p:txBody>
          <a:bodyPr anchor="b"/>
          <a:lstStyle>
            <a:lvl1pPr marL="0" indent="0">
              <a:lnSpc>
                <a:spcPts val="2400"/>
              </a:lnSpc>
              <a:buFont typeface="Arial" panose="020B0604020202020204" pitchFamily="34" charset="0"/>
              <a:buNone/>
              <a:defRPr sz="2400" b="1" cap="none" baseline="0">
                <a:solidFill>
                  <a:schemeClr val="tx2"/>
                </a:solidFill>
              </a:defRPr>
            </a:lvl1pPr>
            <a:lvl2pPr marL="0" indent="0">
              <a:lnSpc>
                <a:spcPts val="2400"/>
              </a:lnSpc>
              <a:spcBef>
                <a:spcPts val="0"/>
              </a:spcBef>
              <a:spcAft>
                <a:spcPts val="0"/>
              </a:spcAft>
              <a:buFont typeface="Arial" panose="020B0604020202020204" pitchFamily="34" charset="0"/>
              <a:buNone/>
              <a:defRPr sz="2400" b="1" cap="none" baseline="0">
                <a:solidFill>
                  <a:schemeClr val="accent5"/>
                </a:solidFill>
              </a:defRPr>
            </a:lvl2pPr>
            <a:lvl3pPr marL="0" indent="0">
              <a:lnSpc>
                <a:spcPts val="2400"/>
              </a:lnSpc>
              <a:buNone/>
              <a:defRPr sz="2400" b="1" cap="all" baseline="0">
                <a:solidFill>
                  <a:schemeClr val="tx2"/>
                </a:solidFill>
              </a:defRPr>
            </a:lvl3pPr>
            <a:lvl4pPr marL="0" indent="0">
              <a:lnSpc>
                <a:spcPts val="2400"/>
              </a:lnSpc>
              <a:buNone/>
              <a:defRPr sz="2400" b="1" cap="all" baseline="0">
                <a:solidFill>
                  <a:schemeClr val="tx2"/>
                </a:solidFill>
              </a:defRPr>
            </a:lvl4pPr>
            <a:lvl5pPr marL="0" indent="0">
              <a:lnSpc>
                <a:spcPts val="2400"/>
              </a:lnSpc>
              <a:buFont typeface="Arial" panose="020B0604020202020204" pitchFamily="34" charset="0"/>
              <a:buNone/>
              <a:defRPr sz="2400" b="1" cap="all" baseline="0">
                <a:solidFill>
                  <a:schemeClr val="tx2"/>
                </a:solidFill>
              </a:defRPr>
            </a:lvl5pPr>
          </a:lstStyle>
          <a:p>
            <a:pPr lvl="0"/>
            <a:r>
              <a:rPr lang="en-US"/>
              <a:t>Click to edit Master text styles</a:t>
            </a:r>
          </a:p>
        </p:txBody>
      </p:sp>
      <p:sp>
        <p:nvSpPr>
          <p:cNvPr id="2" name="Slide Number Placeholder 4">
            <a:extLst>
              <a:ext uri="{FF2B5EF4-FFF2-40B4-BE49-F238E27FC236}">
                <a16:creationId xmlns:a16="http://schemas.microsoft.com/office/drawing/2014/main" id="{666A7AD0-3399-B8B5-87AF-8FEED914C3FF}"/>
              </a:ext>
            </a:extLst>
          </p:cNvPr>
          <p:cNvSpPr>
            <a:spLocks noGrp="1"/>
          </p:cNvSpPr>
          <p:nvPr>
            <p:ph type="sldNum" sz="quarter" idx="11"/>
          </p:nvPr>
        </p:nvSpPr>
        <p:spPr>
          <a:xfrm>
            <a:off x="8331200" y="6256338"/>
            <a:ext cx="215900" cy="366712"/>
          </a:xfrm>
          <a:prstGeom prst="rect">
            <a:avLst/>
          </a:prstGeom>
        </p:spPr>
        <p:txBody>
          <a:bodyPr vert="horz" wrap="square" lIns="0" tIns="0" rIns="0" bIns="0" numCol="1" anchor="t" anchorCtr="0" compatLnSpc="1">
            <a:prstTxWarp prst="textNoShape">
              <a:avLst/>
            </a:prstTxWarp>
          </a:bodyPr>
          <a:lstStyle>
            <a:lvl1pPr algn="r">
              <a:defRPr sz="800">
                <a:solidFill>
                  <a:srgbClr val="8C8C8C"/>
                </a:solidFill>
              </a:defRPr>
            </a:lvl1pPr>
          </a:lstStyle>
          <a:p>
            <a:r>
              <a:rPr lang="en-US" altLang="en-US"/>
              <a:t>/ </a:t>
            </a:r>
            <a:fld id="{D05BBFCE-7369-4A6E-A41B-0593B5CD2710}" type="slidenum">
              <a:rPr lang="en-US" altLang="en-US"/>
              <a:pPr/>
              <a:t>‹#›</a:t>
            </a:fld>
            <a:endParaRPr lang="en-US" altLang="en-US"/>
          </a:p>
        </p:txBody>
      </p:sp>
      <p:sp>
        <p:nvSpPr>
          <p:cNvPr id="4" name="Footer Placeholder 1">
            <a:extLst>
              <a:ext uri="{FF2B5EF4-FFF2-40B4-BE49-F238E27FC236}">
                <a16:creationId xmlns:a16="http://schemas.microsoft.com/office/drawing/2014/main" id="{F8AE6B5C-6656-F763-D903-BC6851E7B779}"/>
              </a:ext>
            </a:extLst>
          </p:cNvPr>
          <p:cNvSpPr>
            <a:spLocks noGrp="1"/>
          </p:cNvSpPr>
          <p:nvPr>
            <p:ph type="ftr" sz="quarter" idx="12"/>
          </p:nvPr>
        </p:nvSpPr>
        <p:spPr>
          <a:xfrm>
            <a:off x="5435600" y="6256338"/>
            <a:ext cx="2898775" cy="366712"/>
          </a:xfrm>
          <a:prstGeom prst="rect">
            <a:avLst/>
          </a:prstGeom>
        </p:spPr>
        <p:txBody>
          <a:bodyPr lIns="0" tIns="0" rIns="0" bIns="0" anchorCtr="0"/>
          <a:lstStyle>
            <a:lvl1pPr algn="r">
              <a:defRPr sz="800">
                <a:solidFill>
                  <a:srgbClr val="404040">
                    <a:lumMod val="60000"/>
                    <a:lumOff val="40000"/>
                  </a:srgbClr>
                </a:solidFill>
                <a:latin typeface="Arial" charset="0"/>
                <a:cs typeface="Arial" charset="0"/>
              </a:defRPr>
            </a:lvl1pPr>
          </a:lstStyle>
          <a:p>
            <a:pPr>
              <a:defRPr/>
            </a:pPr>
            <a:r>
              <a:rPr lang="en-CA"/>
              <a:t>Name of presentation</a:t>
            </a:r>
          </a:p>
        </p:txBody>
      </p:sp>
    </p:spTree>
    <p:extLst>
      <p:ext uri="{BB962C8B-B14F-4D97-AF65-F5344CB8AC3E}">
        <p14:creationId xmlns:p14="http://schemas.microsoft.com/office/powerpoint/2010/main" val="206106496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5D0890C-8C9F-4EAF-A657-645B3D4081E0}"/>
              </a:ext>
            </a:extLst>
          </p:cNvPr>
          <p:cNvSpPr>
            <a:spLocks noChangeArrowheads="1"/>
          </p:cNvSpPr>
          <p:nvPr/>
        </p:nvSpPr>
        <p:spPr bwMode="auto">
          <a:xfrm>
            <a:off x="0" y="6105525"/>
            <a:ext cx="9144000" cy="752475"/>
          </a:xfrm>
          <a:prstGeom prst="rect">
            <a:avLst/>
          </a:prstGeom>
          <a:solidFill>
            <a:srgbClr val="0A4C4F"/>
          </a:solidFill>
          <a:ln>
            <a:noFill/>
          </a:ln>
          <a:effectLst>
            <a:outerShdw blurRad="40000" dist="23000" dir="5400000" rotWithShape="0">
              <a:srgbClr val="000000">
                <a:alpha val="34999"/>
              </a:srgbClr>
            </a:outerShdw>
          </a:effectLst>
        </p:spPr>
        <p:txBody>
          <a:bodyPr anchor="ctr"/>
          <a:lstStyle>
            <a:lvl1pPr>
              <a:defRPr>
                <a:solidFill>
                  <a:schemeClr val="tx1"/>
                </a:solidFill>
                <a:latin typeface="Calibri" charset="0"/>
                <a:ea typeface="ヒラギノ角ゴ Pro W3" charset="-128"/>
              </a:defRPr>
            </a:lvl1pPr>
            <a:lvl2pPr marL="742950" indent="-285750">
              <a:defRPr>
                <a:solidFill>
                  <a:schemeClr val="tx1"/>
                </a:solidFill>
                <a:latin typeface="Calibri" charset="0"/>
                <a:ea typeface="ヒラギノ角ゴ Pro W3" charset="-128"/>
              </a:defRPr>
            </a:lvl2pPr>
            <a:lvl3pPr marL="1143000" indent="-228600">
              <a:defRPr>
                <a:solidFill>
                  <a:schemeClr val="tx1"/>
                </a:solidFill>
                <a:latin typeface="Calibri" charset="0"/>
                <a:ea typeface="ヒラギノ角ゴ Pro W3" charset="-128"/>
              </a:defRPr>
            </a:lvl3pPr>
            <a:lvl4pPr marL="1600200" indent="-228600">
              <a:defRPr>
                <a:solidFill>
                  <a:schemeClr val="tx1"/>
                </a:solidFill>
                <a:latin typeface="Calibri" charset="0"/>
                <a:ea typeface="ヒラギノ角ゴ Pro W3" charset="-128"/>
              </a:defRPr>
            </a:lvl4pPr>
            <a:lvl5pPr marL="2057400" indent="-228600">
              <a:defRPr>
                <a:solidFill>
                  <a:schemeClr val="tx1"/>
                </a:solidFill>
                <a:latin typeface="Calibri" charset="0"/>
                <a:ea typeface="ヒラギノ角ゴ Pro W3" charset="-128"/>
              </a:defRPr>
            </a:lvl5pPr>
            <a:lvl6pPr marL="2514600" indent="-228600" defTabSz="457200" fontAlgn="base">
              <a:spcBef>
                <a:spcPct val="0"/>
              </a:spcBef>
              <a:spcAft>
                <a:spcPct val="0"/>
              </a:spcAft>
              <a:defRPr>
                <a:solidFill>
                  <a:schemeClr val="tx1"/>
                </a:solidFill>
                <a:latin typeface="Calibri" charset="0"/>
                <a:ea typeface="ヒラギノ角ゴ Pro W3" charset="-128"/>
              </a:defRPr>
            </a:lvl6pPr>
            <a:lvl7pPr marL="2971800" indent="-228600" defTabSz="457200" fontAlgn="base">
              <a:spcBef>
                <a:spcPct val="0"/>
              </a:spcBef>
              <a:spcAft>
                <a:spcPct val="0"/>
              </a:spcAft>
              <a:defRPr>
                <a:solidFill>
                  <a:schemeClr val="tx1"/>
                </a:solidFill>
                <a:latin typeface="Calibri" charset="0"/>
                <a:ea typeface="ヒラギノ角ゴ Pro W3" charset="-128"/>
              </a:defRPr>
            </a:lvl7pPr>
            <a:lvl8pPr marL="3429000" indent="-228600" defTabSz="457200" fontAlgn="base">
              <a:spcBef>
                <a:spcPct val="0"/>
              </a:spcBef>
              <a:spcAft>
                <a:spcPct val="0"/>
              </a:spcAft>
              <a:defRPr>
                <a:solidFill>
                  <a:schemeClr val="tx1"/>
                </a:solidFill>
                <a:latin typeface="Calibri" charset="0"/>
                <a:ea typeface="ヒラギノ角ゴ Pro W3" charset="-128"/>
              </a:defRPr>
            </a:lvl8pPr>
            <a:lvl9pPr marL="3886200" indent="-228600" defTabSz="457200" fontAlgn="base">
              <a:spcBef>
                <a:spcPct val="0"/>
              </a:spcBef>
              <a:spcAft>
                <a:spcPct val="0"/>
              </a:spcAft>
              <a:defRPr>
                <a:solidFill>
                  <a:schemeClr val="tx1"/>
                </a:solidFill>
                <a:latin typeface="Calibri" charset="0"/>
                <a:ea typeface="ヒラギノ角ゴ Pro W3" charset="-128"/>
              </a:defRPr>
            </a:lvl9pPr>
          </a:lstStyle>
          <a:p>
            <a:pPr algn="ctr" eaLnBrk="1" hangingPunct="1">
              <a:defRPr/>
            </a:pPr>
            <a:endParaRPr lang="en-US" altLang="en-US">
              <a:solidFill>
                <a:srgbClr val="FFFFFF"/>
              </a:solidFill>
              <a:cs typeface="+mn-cs"/>
            </a:endParaRPr>
          </a:p>
        </p:txBody>
      </p:sp>
      <p:sp>
        <p:nvSpPr>
          <p:cNvPr id="22" name="Footer Placeholder 4">
            <a:extLst>
              <a:ext uri="{FF2B5EF4-FFF2-40B4-BE49-F238E27FC236}">
                <a16:creationId xmlns:a16="http://schemas.microsoft.com/office/drawing/2014/main" id="{46F0B2B5-6013-4862-874C-D114F38A76C7}"/>
              </a:ext>
            </a:extLst>
          </p:cNvPr>
          <p:cNvSpPr txBox="1">
            <a:spLocks/>
          </p:cNvSpPr>
          <p:nvPr/>
        </p:nvSpPr>
        <p:spPr>
          <a:xfrm>
            <a:off x="7362825" y="6308725"/>
            <a:ext cx="1538288" cy="365125"/>
          </a:xfrm>
          <a:prstGeom prst="rect">
            <a:avLst/>
          </a:prstGeom>
          <a:ln>
            <a:noFill/>
          </a:ln>
        </p:spPr>
        <p:txBody>
          <a:bodyPr/>
          <a:lstStyle>
            <a:defPPr>
              <a:defRPr lang="en-US"/>
            </a:defPPr>
            <a:lvl1pPr marL="0" indent="0" algn="l" defTabSz="457200" rtl="0" eaLnBrk="1" latinLnBrk="0" hangingPunct="1">
              <a:tabLst/>
              <a:defRPr sz="1200" b="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t>sportireland.ie</a:t>
            </a:r>
          </a:p>
        </p:txBody>
      </p:sp>
      <p:pic>
        <p:nvPicPr>
          <p:cNvPr id="1028" name="Picture 5" descr="Sport Ireland_ANTI-DOPING white trans-01.png">
            <a:extLst>
              <a:ext uri="{FF2B5EF4-FFF2-40B4-BE49-F238E27FC236}">
                <a16:creationId xmlns:a16="http://schemas.microsoft.com/office/drawing/2014/main" id="{8C5CAC15-DFFC-409D-9036-85088ED25F4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4513" y="6288088"/>
            <a:ext cx="8128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8" r:id="rId1"/>
    <p:sldLayoutId id="2147484315" r:id="rId2"/>
    <p:sldLayoutId id="2147484316" r:id="rId3"/>
    <p:sldLayoutId id="2147484317" r:id="rId4"/>
    <p:sldLayoutId id="2147484319" r:id="rId5"/>
    <p:sldLayoutId id="2147484320" r:id="rId6"/>
    <p:sldLayoutId id="2147484321" r:id="rId7"/>
    <p:sldLayoutId id="2147484322" r:id="rId8"/>
    <p:sldLayoutId id="2147484324" r:id="rId9"/>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9A128CCF-5E99-96CA-404B-EF0F56C2712B}"/>
              </a:ext>
            </a:extLst>
          </p:cNvPr>
          <p:cNvSpPr>
            <a:spLocks noGrp="1" noChangeArrowheads="1"/>
          </p:cNvSpPr>
          <p:nvPr>
            <p:ph type="title"/>
          </p:nvPr>
        </p:nvSpPr>
        <p:spPr bwMode="auto">
          <a:xfrm>
            <a:off x="430213" y="2270125"/>
            <a:ext cx="8229600" cy="2444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ea typeface="ヒラギノ角ゴ Pro W3"/>
                <a:cs typeface="Arial" panose="020B0604020202020204" pitchFamily="34" charset="0"/>
              </a:rPr>
              <a:t>Anti-Doping Education </a:t>
            </a:r>
            <a:br>
              <a:rPr lang="en-US" altLang="en-US">
                <a:latin typeface="Arial" panose="020B0604020202020204" pitchFamily="34" charset="0"/>
                <a:ea typeface="ヒラギノ角ゴ Pro W3"/>
                <a:cs typeface="Arial" panose="020B0604020202020204" pitchFamily="34" charset="0"/>
              </a:rPr>
            </a:br>
            <a:br>
              <a:rPr lang="en-US" altLang="en-US">
                <a:latin typeface="Arial" panose="020B0604020202020204" pitchFamily="34" charset="0"/>
                <a:ea typeface="ヒラギノ角ゴ Pro W3"/>
                <a:cs typeface="Arial" panose="020B0604020202020204" pitchFamily="34" charset="0"/>
              </a:rPr>
            </a:br>
            <a:r>
              <a:rPr lang="en-US" altLang="en-US" sz="3200">
                <a:latin typeface="Arial" panose="020B0604020202020204" pitchFamily="34" charset="0"/>
                <a:ea typeface="ヒラギノ角ゴ Pro W3"/>
                <a:cs typeface="Arial" panose="020B0604020202020204" pitchFamily="34" charset="0"/>
              </a:rPr>
              <a:t>Sport Ireland AD Forum </a:t>
            </a:r>
            <a:br>
              <a:rPr lang="en-US" altLang="en-US" sz="3200">
                <a:latin typeface="Arial" panose="020B0604020202020204" pitchFamily="34" charset="0"/>
                <a:ea typeface="ヒラギノ角ゴ Pro W3"/>
                <a:cs typeface="Arial" panose="020B0604020202020204" pitchFamily="34" charset="0"/>
              </a:rPr>
            </a:br>
            <a:r>
              <a:rPr lang="en-US" altLang="en-US" sz="3200">
                <a:latin typeface="Arial" panose="020B0604020202020204" pitchFamily="34" charset="0"/>
                <a:ea typeface="ヒラギノ角ゴ Pro W3"/>
                <a:cs typeface="Arial" panose="020B0604020202020204" pitchFamily="34" charset="0"/>
              </a:rPr>
              <a:t>25th Jan 2023</a:t>
            </a:r>
            <a:br>
              <a:rPr lang="en-US" altLang="en-US" sz="32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r>
              <a:rPr lang="en-US" altLang="en-US" sz="2400">
                <a:latin typeface="Arial" panose="020B0604020202020204" pitchFamily="34" charset="0"/>
                <a:ea typeface="ヒラギノ角ゴ Pro W3"/>
                <a:cs typeface="Arial" panose="020B0604020202020204" pitchFamily="34" charset="0"/>
              </a:rPr>
              <a:t>Paul O’Donovan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E8D41435-71A8-424A-98E4-E387D459A35D}"/>
              </a:ext>
            </a:extLst>
          </p:cNvPr>
          <p:cNvSpPr>
            <a:spLocks noGrp="1" noChangeArrowheads="1"/>
          </p:cNvSpPr>
          <p:nvPr>
            <p:ph type="title"/>
          </p:nvPr>
        </p:nvSpPr>
        <p:spPr bwMode="auto">
          <a:xfrm>
            <a:off x="430213" y="112713"/>
            <a:ext cx="8353425" cy="827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solidFill>
                  <a:srgbClr val="92D050"/>
                </a:solidFill>
                <a:latin typeface="Arial" panose="020B0604020202020204" pitchFamily="34" charset="0"/>
                <a:ea typeface="ヒラギノ角ゴ Pro W3"/>
                <a:cs typeface="Arial" panose="020B0604020202020204" pitchFamily="34" charset="0"/>
              </a:rPr>
              <a:t>Education Requirements (Example)</a:t>
            </a:r>
          </a:p>
        </p:txBody>
      </p:sp>
      <p:sp>
        <p:nvSpPr>
          <p:cNvPr id="99331" name="TextBox 6">
            <a:extLst>
              <a:ext uri="{FF2B5EF4-FFF2-40B4-BE49-F238E27FC236}">
                <a16:creationId xmlns:a16="http://schemas.microsoft.com/office/drawing/2014/main" id="{D883C4F0-5062-05AE-3050-B6E3619B2CCC}"/>
              </a:ext>
            </a:extLst>
          </p:cNvPr>
          <p:cNvSpPr txBox="1">
            <a:spLocks noChangeArrowheads="1"/>
          </p:cNvSpPr>
          <p:nvPr/>
        </p:nvSpPr>
        <p:spPr bwMode="auto">
          <a:xfrm>
            <a:off x="3200400" y="3200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endParaRPr lang="en-US" altLang="en-US"/>
          </a:p>
        </p:txBody>
      </p:sp>
      <p:graphicFrame>
        <p:nvGraphicFramePr>
          <p:cNvPr id="11" name="Content Placeholder 10">
            <a:extLst>
              <a:ext uri="{FF2B5EF4-FFF2-40B4-BE49-F238E27FC236}">
                <a16:creationId xmlns:a16="http://schemas.microsoft.com/office/drawing/2014/main" id="{E6672C0E-8AB9-B355-B652-C5EF0152A717}"/>
              </a:ext>
            </a:extLst>
          </p:cNvPr>
          <p:cNvGraphicFramePr>
            <a:graphicFrameLocks noGrp="1"/>
          </p:cNvGraphicFramePr>
          <p:nvPr>
            <p:ph idx="1"/>
          </p:nvPr>
        </p:nvGraphicFramePr>
        <p:xfrm>
          <a:off x="501650" y="785813"/>
          <a:ext cx="8229600" cy="5211762"/>
        </p:xfrm>
        <a:graphic>
          <a:graphicData uri="http://schemas.openxmlformats.org/drawingml/2006/table">
            <a:tbl>
              <a:tblPr firstRow="1" firstCol="1" bandRow="1">
                <a:tableStyleId>{5C22544A-7EE6-4342-B048-85BDC9FD1C3A}</a:tableStyleId>
              </a:tblPr>
              <a:tblGrid>
                <a:gridCol w="2583159">
                  <a:extLst>
                    <a:ext uri="{9D8B030D-6E8A-4147-A177-3AD203B41FA5}">
                      <a16:colId xmlns:a16="http://schemas.microsoft.com/office/drawing/2014/main" val="20000"/>
                    </a:ext>
                  </a:extLst>
                </a:gridCol>
                <a:gridCol w="5646441">
                  <a:extLst>
                    <a:ext uri="{9D8B030D-6E8A-4147-A177-3AD203B41FA5}">
                      <a16:colId xmlns:a16="http://schemas.microsoft.com/office/drawing/2014/main" val="20001"/>
                    </a:ext>
                  </a:extLst>
                </a:gridCol>
              </a:tblGrid>
              <a:tr h="274303">
                <a:tc>
                  <a:txBody>
                    <a:bodyPr/>
                    <a:lstStyle/>
                    <a:p>
                      <a:r>
                        <a:rPr lang="en-GB" sz="1800">
                          <a:effectLst/>
                        </a:rPr>
                        <a:t>Priority/Risk Category</a:t>
                      </a:r>
                    </a:p>
                  </a:txBody>
                  <a:tcPr marL="68580" marR="68580" marT="0" marB="0"/>
                </a:tc>
                <a:tc>
                  <a:txBody>
                    <a:bodyPr/>
                    <a:lstStyle/>
                    <a:p>
                      <a:r>
                        <a:rPr lang="en-GB" sz="1800">
                          <a:effectLst/>
                        </a:rPr>
                        <a:t>ISE Content</a:t>
                      </a:r>
                    </a:p>
                  </a:txBody>
                  <a:tcPr marL="68580" marR="68580" marT="0" marB="0"/>
                </a:tc>
                <a:extLst>
                  <a:ext uri="{0D108BD9-81ED-4DB2-BD59-A6C34878D82A}">
                    <a16:rowId xmlns:a16="http://schemas.microsoft.com/office/drawing/2014/main" val="10000"/>
                  </a:ext>
                </a:extLst>
              </a:tr>
              <a:tr h="4937459">
                <a:tc>
                  <a:txBody>
                    <a:bodyPr/>
                    <a:lstStyle/>
                    <a:p>
                      <a:r>
                        <a:rPr lang="en-GB" sz="1800">
                          <a:effectLst/>
                        </a:rPr>
                        <a:t>Pool 1:</a:t>
                      </a:r>
                    </a:p>
                    <a:p>
                      <a:pPr marL="342900" lvl="0" indent="-342900"/>
                      <a:r>
                        <a:rPr lang="en-GB" sz="1800">
                          <a:effectLst/>
                        </a:rPr>
                        <a:t>RTP Athletes</a:t>
                      </a:r>
                    </a:p>
                    <a:p>
                      <a:endParaRPr lang="en-GB" sz="1800">
                        <a:effectLst/>
                      </a:endParaRPr>
                    </a:p>
                  </a:txBody>
                  <a:tcPr marL="68580" marR="68580" marT="0" marB="0" anchor="ctr"/>
                </a:tc>
                <a:tc>
                  <a:txBody>
                    <a:bodyPr/>
                    <a:lstStyle/>
                    <a:p>
                      <a:pPr marL="0" indent="0">
                        <a:buNone/>
                      </a:pPr>
                      <a:r>
                        <a:rPr lang="en-GB" sz="1800">
                          <a:effectLst/>
                        </a:rPr>
                        <a:t>NGBs in this pool are encouraged to provide the following (facilitated by Sport Ireland where necessary):</a:t>
                      </a:r>
                    </a:p>
                    <a:p>
                      <a:pPr marL="0" lvl="0" indent="0">
                        <a:buNone/>
                      </a:pPr>
                      <a:endParaRPr lang="en-GB" sz="1800">
                        <a:effectLst/>
                      </a:endParaRPr>
                    </a:p>
                    <a:p>
                      <a:pPr marL="285750" lvl="0" indent="-285750">
                        <a:buFont typeface="Arial"/>
                        <a:buChar char="•"/>
                      </a:pPr>
                      <a:r>
                        <a:rPr lang="en-GB" sz="1800" b="1">
                          <a:effectLst/>
                        </a:rPr>
                        <a:t>Information Provision</a:t>
                      </a:r>
                      <a:r>
                        <a:rPr lang="en-GB" sz="1800">
                          <a:effectLst/>
                        </a:rPr>
                        <a:t> (e.g. up-to-date website)</a:t>
                      </a:r>
                    </a:p>
                    <a:p>
                      <a:pPr marL="285750" lvl="0" indent="-285750">
                        <a:buFont typeface="Arial"/>
                        <a:buChar char="•"/>
                      </a:pPr>
                      <a:r>
                        <a:rPr lang="en-GB" sz="1800" b="1">
                          <a:effectLst/>
                        </a:rPr>
                        <a:t>Awareness Raising</a:t>
                      </a:r>
                      <a:r>
                        <a:rPr lang="en-GB" sz="1800">
                          <a:effectLst/>
                        </a:rPr>
                        <a:t> – AD Wallet cards are circulated to all NGBs </a:t>
                      </a:r>
                    </a:p>
                    <a:p>
                      <a:pPr marL="285750" lvl="0" indent="-285750">
                        <a:buFont typeface="Arial"/>
                        <a:buChar char="•"/>
                      </a:pPr>
                      <a:r>
                        <a:rPr lang="en-GB" sz="1800" b="1">
                          <a:effectLst/>
                        </a:rPr>
                        <a:t>AD Education</a:t>
                      </a:r>
                      <a:r>
                        <a:rPr lang="en-GB" sz="1800">
                          <a:effectLst/>
                        </a:rPr>
                        <a:t> (e.g. E-Learning and F2F education seminars/workshops)</a:t>
                      </a:r>
                    </a:p>
                    <a:p>
                      <a:pPr marL="285750" lvl="0" indent="-285750">
                        <a:buFont typeface="Arial"/>
                        <a:buChar char="•"/>
                      </a:pPr>
                      <a:r>
                        <a:rPr lang="en-GB" sz="1800" b="1">
                          <a:effectLst/>
                        </a:rPr>
                        <a:t>Values-based Education</a:t>
                      </a:r>
                      <a:r>
                        <a:rPr lang="en-GB" sz="1800">
                          <a:effectLst/>
                        </a:rPr>
                        <a:t> as early as possible in athlete pathway</a:t>
                      </a:r>
                    </a:p>
                    <a:p>
                      <a:pPr marL="285750" lvl="0" indent="-285750">
                        <a:buFont typeface="Arial"/>
                        <a:buChar char="•"/>
                      </a:pPr>
                      <a:r>
                        <a:rPr lang="en-GB" sz="1800">
                          <a:effectLst/>
                        </a:rPr>
                        <a:t>New members on the RTP receive a letter from Sport Ireland outlining their rights and responsibilities as an RTP athlete (provided by Sport Ireland ADU)</a:t>
                      </a:r>
                    </a:p>
                    <a:p>
                      <a:pPr marL="285750" lvl="0" indent="-285750">
                        <a:buFont typeface="Arial"/>
                        <a:buChar char="•"/>
                      </a:pPr>
                      <a:r>
                        <a:rPr lang="en-GB" sz="1800">
                          <a:effectLst/>
                        </a:rPr>
                        <a:t>On membership of the RTP, all athletes receive education on ADAMS and updating Whereabouts for each Quarter (provided by Sport Ireland ADU)</a:t>
                      </a:r>
                    </a:p>
                    <a:p>
                      <a:pPr marL="285750" lvl="0" indent="-285750">
                        <a:buFont typeface="Arial"/>
                        <a:buChar char="•"/>
                      </a:pPr>
                      <a:r>
                        <a:rPr lang="en-GB" sz="1800">
                          <a:effectLst/>
                        </a:rPr>
                        <a:t>All ASP working with RTPs are encouraged to complete E-Learning and attend in-person education session(s)</a:t>
                      </a: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8F4F2BF4-26C6-D402-0E85-F17FD640888D}"/>
              </a:ext>
            </a:extLst>
          </p:cNvPr>
          <p:cNvSpPr>
            <a:spLocks noGrp="1" noChangeArrowheads="1"/>
          </p:cNvSpPr>
          <p:nvPr>
            <p:ph type="title"/>
          </p:nvPr>
        </p:nvSpPr>
        <p:spPr bwMode="auto">
          <a:xfrm>
            <a:off x="430213" y="611188"/>
            <a:ext cx="835342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92D050"/>
                </a:solidFill>
                <a:latin typeface="Arial" panose="020B0604020202020204" pitchFamily="34" charset="0"/>
                <a:ea typeface="ヒラギノ角ゴ Pro W3"/>
                <a:cs typeface="Arial" panose="020B0604020202020204" pitchFamily="34" charset="0"/>
              </a:rPr>
              <a:t>Education – Delivered By</a:t>
            </a:r>
          </a:p>
        </p:txBody>
      </p:sp>
      <p:sp>
        <p:nvSpPr>
          <p:cNvPr id="101379" name="TextBox 6">
            <a:extLst>
              <a:ext uri="{FF2B5EF4-FFF2-40B4-BE49-F238E27FC236}">
                <a16:creationId xmlns:a16="http://schemas.microsoft.com/office/drawing/2014/main" id="{8C168A76-D2F1-C485-9262-246F9BB4CB9D}"/>
              </a:ext>
            </a:extLst>
          </p:cNvPr>
          <p:cNvSpPr txBox="1">
            <a:spLocks noChangeArrowheads="1"/>
          </p:cNvSpPr>
          <p:nvPr/>
        </p:nvSpPr>
        <p:spPr bwMode="auto">
          <a:xfrm>
            <a:off x="3200400" y="3200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endParaRPr lang="en-US" altLang="en-US"/>
          </a:p>
        </p:txBody>
      </p:sp>
      <p:graphicFrame>
        <p:nvGraphicFramePr>
          <p:cNvPr id="4" name="Diagram 4">
            <a:extLst>
              <a:ext uri="{FF2B5EF4-FFF2-40B4-BE49-F238E27FC236}">
                <a16:creationId xmlns:a16="http://schemas.microsoft.com/office/drawing/2014/main" id="{420C888B-D462-A204-B044-0E6FF0AC3E80}"/>
              </a:ext>
            </a:extLst>
          </p:cNvPr>
          <p:cNvGraphicFramePr>
            <a:graphicFrameLocks noGrp="1"/>
          </p:cNvGraphicFramePr>
          <p:nvPr>
            <p:ph idx="1"/>
          </p:nvPr>
        </p:nvGraphicFramePr>
        <p:xfrm>
          <a:off x="489436" y="1484725"/>
          <a:ext cx="8229600" cy="4150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1381" name="TextBox 53503">
            <a:extLst>
              <a:ext uri="{FF2B5EF4-FFF2-40B4-BE49-F238E27FC236}">
                <a16:creationId xmlns:a16="http://schemas.microsoft.com/office/drawing/2014/main" id="{F46B5AD6-D425-B356-16DF-CFB7949DC1C2}"/>
              </a:ext>
            </a:extLst>
          </p:cNvPr>
          <p:cNvSpPr txBox="1">
            <a:spLocks noChangeArrowheads="1"/>
          </p:cNvSpPr>
          <p:nvPr/>
        </p:nvSpPr>
        <p:spPr bwMode="auto">
          <a:xfrm>
            <a:off x="3925888" y="3275013"/>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algn="ctr"/>
            <a:r>
              <a:rPr lang="en-US" altLang="en-US" sz="3200">
                <a:solidFill>
                  <a:srgbClr val="00B050"/>
                </a:solidFill>
              </a:rPr>
              <a:t>WHO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DFA699CA-3C4E-CE01-B678-8D8CB60F3A08}"/>
              </a:ext>
            </a:extLst>
          </p:cNvPr>
          <p:cNvSpPr>
            <a:spLocks noGrp="1" noChangeArrowheads="1"/>
          </p:cNvSpPr>
          <p:nvPr>
            <p:ph type="title"/>
          </p:nvPr>
        </p:nvSpPr>
        <p:spPr bwMode="auto">
          <a:xfrm>
            <a:off x="430213" y="112713"/>
            <a:ext cx="8353425" cy="827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solidFill>
                  <a:srgbClr val="92D050"/>
                </a:solidFill>
                <a:latin typeface="Arial" panose="020B0604020202020204" pitchFamily="34" charset="0"/>
                <a:ea typeface="ヒラギノ角ゴ Pro W3"/>
                <a:cs typeface="Arial" panose="020B0604020202020204" pitchFamily="34" charset="0"/>
              </a:rPr>
              <a:t>Education Plan Template</a:t>
            </a:r>
          </a:p>
        </p:txBody>
      </p:sp>
      <p:sp>
        <p:nvSpPr>
          <p:cNvPr id="103427" name="TextBox 6">
            <a:extLst>
              <a:ext uri="{FF2B5EF4-FFF2-40B4-BE49-F238E27FC236}">
                <a16:creationId xmlns:a16="http://schemas.microsoft.com/office/drawing/2014/main" id="{65EC1679-D208-86DA-E8AC-F611F41F147F}"/>
              </a:ext>
            </a:extLst>
          </p:cNvPr>
          <p:cNvSpPr txBox="1">
            <a:spLocks noChangeArrowheads="1"/>
          </p:cNvSpPr>
          <p:nvPr/>
        </p:nvSpPr>
        <p:spPr bwMode="auto">
          <a:xfrm>
            <a:off x="3200400" y="3200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endParaRPr lang="en-US" altLang="en-US"/>
          </a:p>
        </p:txBody>
      </p:sp>
      <p:graphicFrame>
        <p:nvGraphicFramePr>
          <p:cNvPr id="8" name="Table 8">
            <a:extLst>
              <a:ext uri="{FF2B5EF4-FFF2-40B4-BE49-F238E27FC236}">
                <a16:creationId xmlns:a16="http://schemas.microsoft.com/office/drawing/2014/main" id="{36E3A5EC-51C8-2C70-E99D-4C8D338B2105}"/>
              </a:ext>
            </a:extLst>
          </p:cNvPr>
          <p:cNvGraphicFramePr>
            <a:graphicFrameLocks noGrp="1"/>
          </p:cNvGraphicFramePr>
          <p:nvPr/>
        </p:nvGraphicFramePr>
        <p:xfrm>
          <a:off x="473075" y="735013"/>
          <a:ext cx="8070850" cy="5145087"/>
        </p:xfrm>
        <a:graphic>
          <a:graphicData uri="http://schemas.openxmlformats.org/drawingml/2006/table">
            <a:tbl>
              <a:tblPr firstRow="1" bandRow="1">
                <a:tableStyleId>{5C22544A-7EE6-4342-B048-85BDC9FD1C3A}</a:tableStyleId>
              </a:tblPr>
              <a:tblGrid>
                <a:gridCol w="2363243">
                  <a:extLst>
                    <a:ext uri="{9D8B030D-6E8A-4147-A177-3AD203B41FA5}">
                      <a16:colId xmlns:a16="http://schemas.microsoft.com/office/drawing/2014/main" val="20000"/>
                    </a:ext>
                  </a:extLst>
                </a:gridCol>
                <a:gridCol w="5707607">
                  <a:extLst>
                    <a:ext uri="{9D8B030D-6E8A-4147-A177-3AD203B41FA5}">
                      <a16:colId xmlns:a16="http://schemas.microsoft.com/office/drawing/2014/main" val="20001"/>
                    </a:ext>
                  </a:extLst>
                </a:gridCol>
              </a:tblGrid>
              <a:tr h="590129">
                <a:tc>
                  <a:txBody>
                    <a:bodyPr/>
                    <a:lstStyle/>
                    <a:p>
                      <a:r>
                        <a:rPr lang="en-US" sz="1800" dirty="0"/>
                        <a:t>Section</a:t>
                      </a:r>
                    </a:p>
                  </a:txBody>
                  <a:tcPr marL="91450" marR="91450" marT="45718" marB="45718"/>
                </a:tc>
                <a:tc>
                  <a:txBody>
                    <a:bodyPr/>
                    <a:lstStyle/>
                    <a:p>
                      <a:r>
                        <a:rPr lang="en-US" sz="1800" dirty="0"/>
                        <a:t>Description</a:t>
                      </a:r>
                    </a:p>
                  </a:txBody>
                  <a:tcPr marL="91450" marR="91450" marT="45718" marB="45718"/>
                </a:tc>
                <a:extLst>
                  <a:ext uri="{0D108BD9-81ED-4DB2-BD59-A6C34878D82A}">
                    <a16:rowId xmlns:a16="http://schemas.microsoft.com/office/drawing/2014/main" val="10000"/>
                  </a:ext>
                </a:extLst>
              </a:tr>
              <a:tr h="640045">
                <a:tc>
                  <a:txBody>
                    <a:bodyPr/>
                    <a:lstStyle/>
                    <a:p>
                      <a:pPr lvl="0">
                        <a:buNone/>
                      </a:pPr>
                      <a:r>
                        <a:rPr lang="en-US" sz="1800" b="1" dirty="0">
                          <a:solidFill>
                            <a:schemeClr val="tx1"/>
                          </a:solidFill>
                        </a:rPr>
                        <a:t>Target Groups</a:t>
                      </a:r>
                    </a:p>
                  </a:txBody>
                  <a:tcPr marL="91450" marR="91450" marT="45718" marB="45718"/>
                </a:tc>
                <a:tc>
                  <a:txBody>
                    <a:bodyPr/>
                    <a:lstStyle/>
                    <a:p>
                      <a:pPr lvl="0">
                        <a:buNone/>
                      </a:pPr>
                      <a:r>
                        <a:rPr lang="en-US" sz="1800" b="1" dirty="0">
                          <a:solidFill>
                            <a:schemeClr val="tx1"/>
                          </a:solidFill>
                        </a:rPr>
                        <a:t>RTP Athletes, </a:t>
                      </a:r>
                      <a:r>
                        <a:rPr lang="en-US" sz="1800" b="1" dirty="0">
                          <a:solidFill>
                            <a:srgbClr val="FF0000"/>
                          </a:solidFill>
                        </a:rPr>
                        <a:t>Athletes returning from sanction</a:t>
                      </a:r>
                      <a:r>
                        <a:rPr lang="en-US" sz="1800" b="1" dirty="0">
                          <a:solidFill>
                            <a:schemeClr val="tx1"/>
                          </a:solidFill>
                        </a:rPr>
                        <a:t>, ASP, Youth Athletes</a:t>
                      </a:r>
                    </a:p>
                  </a:txBody>
                  <a:tcPr marL="91450" marR="91450" marT="45718" marB="45718"/>
                </a:tc>
                <a:extLst>
                  <a:ext uri="{0D108BD9-81ED-4DB2-BD59-A6C34878D82A}">
                    <a16:rowId xmlns:a16="http://schemas.microsoft.com/office/drawing/2014/main" val="10001"/>
                  </a:ext>
                </a:extLst>
              </a:tr>
              <a:tr h="640045">
                <a:tc>
                  <a:txBody>
                    <a:bodyPr/>
                    <a:lstStyle/>
                    <a:p>
                      <a:r>
                        <a:rPr lang="en-US" sz="1800" b="1" dirty="0" err="1">
                          <a:solidFill>
                            <a:schemeClr val="tx1"/>
                          </a:solidFill>
                        </a:rPr>
                        <a:t>Programme</a:t>
                      </a:r>
                      <a:r>
                        <a:rPr lang="en-US" sz="1800" b="1" dirty="0">
                          <a:solidFill>
                            <a:schemeClr val="tx1"/>
                          </a:solidFill>
                        </a:rPr>
                        <a:t> Objectives</a:t>
                      </a:r>
                    </a:p>
                  </a:txBody>
                  <a:tcPr marL="91450" marR="91450" marT="45718" marB="45718"/>
                </a:tc>
                <a:tc>
                  <a:txBody>
                    <a:bodyPr/>
                    <a:lstStyle/>
                    <a:p>
                      <a:r>
                        <a:rPr lang="en-US" sz="1800" b="1" dirty="0">
                          <a:solidFill>
                            <a:schemeClr val="tx1"/>
                          </a:solidFill>
                        </a:rPr>
                        <a:t>X number of VB education sessions delivered to youth athletes</a:t>
                      </a:r>
                    </a:p>
                  </a:txBody>
                  <a:tcPr marL="91450" marR="91450" marT="45718" marB="45718"/>
                </a:tc>
                <a:extLst>
                  <a:ext uri="{0D108BD9-81ED-4DB2-BD59-A6C34878D82A}">
                    <a16:rowId xmlns:a16="http://schemas.microsoft.com/office/drawing/2014/main" val="10002"/>
                  </a:ext>
                </a:extLst>
              </a:tr>
              <a:tr h="590129">
                <a:tc>
                  <a:txBody>
                    <a:bodyPr/>
                    <a:lstStyle/>
                    <a:p>
                      <a:pPr marL="0" algn="l" defTabSz="457200" rtl="0" eaLnBrk="1" latinLnBrk="0" hangingPunct="1"/>
                      <a:r>
                        <a:rPr lang="en-US" sz="1800" b="1" kern="1200" dirty="0">
                          <a:solidFill>
                            <a:schemeClr val="tx1"/>
                          </a:solidFill>
                          <a:latin typeface="+mn-lt"/>
                          <a:ea typeface="+mn-ea"/>
                          <a:cs typeface="+mn-cs"/>
                        </a:rPr>
                        <a:t>Mandatory Content</a:t>
                      </a:r>
                    </a:p>
                  </a:txBody>
                  <a:tcPr marL="91450" marR="91450" marT="45718" marB="45718"/>
                </a:tc>
                <a:tc>
                  <a:txBody>
                    <a:bodyPr/>
                    <a:lstStyle/>
                    <a:p>
                      <a:pPr marL="0" algn="l" rtl="0" eaLnBrk="1" latinLnBrk="0" hangingPunct="1"/>
                      <a:r>
                        <a:rPr lang="en-US" sz="1800" b="1" kern="1200" dirty="0">
                          <a:solidFill>
                            <a:schemeClr val="tx1"/>
                          </a:solidFill>
                          <a:latin typeface="+mn-lt"/>
                          <a:ea typeface="+mn-ea"/>
                          <a:cs typeface="+mn-cs"/>
                        </a:rPr>
                        <a:t>Consequences of doping</a:t>
                      </a:r>
                    </a:p>
                  </a:txBody>
                  <a:tcPr marL="91450" marR="91450" marT="45718" marB="45718"/>
                </a:tc>
                <a:extLst>
                  <a:ext uri="{0D108BD9-81ED-4DB2-BD59-A6C34878D82A}">
                    <a16:rowId xmlns:a16="http://schemas.microsoft.com/office/drawing/2014/main" val="10003"/>
                  </a:ext>
                </a:extLst>
              </a:tr>
              <a:tr h="914351">
                <a:tc>
                  <a:txBody>
                    <a:bodyPr/>
                    <a:lstStyle/>
                    <a:p>
                      <a:r>
                        <a:rPr lang="en-US" sz="1800" b="1" dirty="0">
                          <a:solidFill>
                            <a:schemeClr val="tx1"/>
                          </a:solidFill>
                        </a:rPr>
                        <a:t>Learning Objectives</a:t>
                      </a:r>
                    </a:p>
                  </a:txBody>
                  <a:tcPr marL="91450" marR="91450" marT="45718" marB="45718"/>
                </a:tc>
                <a:tc>
                  <a:txBody>
                    <a:bodyPr/>
                    <a:lstStyle/>
                    <a:p>
                      <a:pPr lvl="0">
                        <a:buNone/>
                      </a:pPr>
                      <a:r>
                        <a:rPr lang="en-GB" sz="1800" b="1" kern="1200" noProof="0" dirty="0">
                          <a:solidFill>
                            <a:schemeClr val="tx1"/>
                          </a:solidFill>
                          <a:latin typeface="+mn-lt"/>
                          <a:ea typeface="+mn-ea"/>
                          <a:cs typeface="+mn-cs"/>
                        </a:rPr>
                        <a:t>By the end of the education activity the athlete will be able to differentiate between healthy training practices and unhealthy ones</a:t>
                      </a:r>
                      <a:endParaRPr lang="en-US" sz="1800" b="1" kern="1200" dirty="0">
                        <a:solidFill>
                          <a:schemeClr val="tx1"/>
                        </a:solidFill>
                        <a:latin typeface="+mn-lt"/>
                        <a:ea typeface="+mn-ea"/>
                        <a:cs typeface="+mn-cs"/>
                      </a:endParaRPr>
                    </a:p>
                  </a:txBody>
                  <a:tcPr marL="91450" marR="91450" marT="45718" marB="45718"/>
                </a:tc>
                <a:extLst>
                  <a:ext uri="{0D108BD9-81ED-4DB2-BD59-A6C34878D82A}">
                    <a16:rowId xmlns:a16="http://schemas.microsoft.com/office/drawing/2014/main" val="10004"/>
                  </a:ext>
                </a:extLst>
              </a:tr>
              <a:tr h="590129">
                <a:tc>
                  <a:txBody>
                    <a:bodyPr/>
                    <a:lstStyle/>
                    <a:p>
                      <a:r>
                        <a:rPr lang="en-US" sz="1800" b="1" dirty="0">
                          <a:solidFill>
                            <a:schemeClr val="tx1"/>
                          </a:solidFill>
                        </a:rPr>
                        <a:t>Education Activities</a:t>
                      </a:r>
                    </a:p>
                  </a:txBody>
                  <a:tcPr marL="91450" marR="91450" marT="45718" marB="45718"/>
                </a:tc>
                <a:tc>
                  <a:txBody>
                    <a:bodyPr/>
                    <a:lstStyle/>
                    <a:p>
                      <a:r>
                        <a:rPr lang="en-US" sz="1800" b="1" dirty="0">
                          <a:solidFill>
                            <a:schemeClr val="tx1"/>
                          </a:solidFill>
                        </a:rPr>
                        <a:t>In-person workshops, webinar</a:t>
                      </a:r>
                    </a:p>
                  </a:txBody>
                  <a:tcPr marL="91450" marR="91450" marT="45718" marB="45718"/>
                </a:tc>
                <a:extLst>
                  <a:ext uri="{0D108BD9-81ED-4DB2-BD59-A6C34878D82A}">
                    <a16:rowId xmlns:a16="http://schemas.microsoft.com/office/drawing/2014/main" val="10005"/>
                  </a:ext>
                </a:extLst>
              </a:tr>
              <a:tr h="590129">
                <a:tc>
                  <a:txBody>
                    <a:bodyPr/>
                    <a:lstStyle/>
                    <a:p>
                      <a:pPr lvl="0">
                        <a:buNone/>
                      </a:pPr>
                      <a:r>
                        <a:rPr lang="en-US" sz="1800" b="1" dirty="0">
                          <a:solidFill>
                            <a:srgbClr val="FF0000"/>
                          </a:solidFill>
                        </a:rPr>
                        <a:t>M&amp;E</a:t>
                      </a:r>
                    </a:p>
                  </a:txBody>
                  <a:tcPr marL="91450" marR="91450" marT="45718" marB="45718"/>
                </a:tc>
                <a:tc>
                  <a:txBody>
                    <a:bodyPr/>
                    <a:lstStyle/>
                    <a:p>
                      <a:pPr lvl="0">
                        <a:buNone/>
                      </a:pPr>
                      <a:r>
                        <a:rPr lang="en-US" sz="1800" b="1" dirty="0">
                          <a:solidFill>
                            <a:srgbClr val="FF0000"/>
                          </a:solidFill>
                        </a:rPr>
                        <a:t>See Below</a:t>
                      </a:r>
                    </a:p>
                  </a:txBody>
                  <a:tcPr marL="91450" marR="91450" marT="45718" marB="45718"/>
                </a:tc>
                <a:extLst>
                  <a:ext uri="{0D108BD9-81ED-4DB2-BD59-A6C34878D82A}">
                    <a16:rowId xmlns:a16="http://schemas.microsoft.com/office/drawing/2014/main" val="10006"/>
                  </a:ext>
                </a:extLst>
              </a:tr>
              <a:tr h="590129">
                <a:tc>
                  <a:txBody>
                    <a:bodyPr/>
                    <a:lstStyle/>
                    <a:p>
                      <a:r>
                        <a:rPr lang="en-US" sz="1800" b="1" dirty="0">
                          <a:solidFill>
                            <a:schemeClr val="tx1"/>
                          </a:solidFill>
                        </a:rPr>
                        <a:t>Resources Used</a:t>
                      </a:r>
                    </a:p>
                  </a:txBody>
                  <a:tcPr marL="91450" marR="91450" marT="45718" marB="45718"/>
                </a:tc>
                <a:tc>
                  <a:txBody>
                    <a:bodyPr/>
                    <a:lstStyle/>
                    <a:p>
                      <a:r>
                        <a:rPr lang="en-US" sz="1800" b="1" dirty="0" err="1">
                          <a:solidFill>
                            <a:schemeClr val="tx1"/>
                          </a:solidFill>
                        </a:rPr>
                        <a:t>Powerpoint</a:t>
                      </a:r>
                      <a:r>
                        <a:rPr lang="en-US" sz="1800" b="1" dirty="0">
                          <a:solidFill>
                            <a:schemeClr val="tx1"/>
                          </a:solidFill>
                        </a:rPr>
                        <a:t> slides, Sample collection kits</a:t>
                      </a:r>
                    </a:p>
                  </a:txBody>
                  <a:tcPr marL="91450" marR="91450" marT="45718" marB="45718"/>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88B3AA4D-2A0D-1707-AFEE-064892ECB7AC}"/>
              </a:ext>
            </a:extLst>
          </p:cNvPr>
          <p:cNvSpPr>
            <a:spLocks noGrp="1" noChangeArrowheads="1"/>
          </p:cNvSpPr>
          <p:nvPr>
            <p:ph type="title"/>
          </p:nvPr>
        </p:nvSpPr>
        <p:spPr bwMode="auto">
          <a:xfrm>
            <a:off x="430213" y="112713"/>
            <a:ext cx="8353425" cy="827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a:solidFill>
                  <a:srgbClr val="92D050"/>
                </a:solidFill>
                <a:latin typeface="Arial" panose="020B0604020202020204" pitchFamily="34" charset="0"/>
                <a:ea typeface="ヒラギノ角ゴ Pro W3"/>
                <a:cs typeface="Arial" panose="020B0604020202020204" pitchFamily="34" charset="0"/>
              </a:rPr>
              <a:t>Monitoring and Evaluation</a:t>
            </a:r>
          </a:p>
        </p:txBody>
      </p:sp>
      <p:sp>
        <p:nvSpPr>
          <p:cNvPr id="105475" name="TextBox 6">
            <a:extLst>
              <a:ext uri="{FF2B5EF4-FFF2-40B4-BE49-F238E27FC236}">
                <a16:creationId xmlns:a16="http://schemas.microsoft.com/office/drawing/2014/main" id="{746261C6-1D47-D7F9-51F8-6C95DC535590}"/>
              </a:ext>
            </a:extLst>
          </p:cNvPr>
          <p:cNvSpPr txBox="1">
            <a:spLocks noChangeArrowheads="1"/>
          </p:cNvSpPr>
          <p:nvPr/>
        </p:nvSpPr>
        <p:spPr bwMode="auto">
          <a:xfrm>
            <a:off x="3200400" y="3200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endParaRPr lang="en-US" altLang="en-US"/>
          </a:p>
        </p:txBody>
      </p:sp>
      <p:graphicFrame>
        <p:nvGraphicFramePr>
          <p:cNvPr id="3" name="Table 2">
            <a:extLst>
              <a:ext uri="{FF2B5EF4-FFF2-40B4-BE49-F238E27FC236}">
                <a16:creationId xmlns:a16="http://schemas.microsoft.com/office/drawing/2014/main" id="{2E26C581-68F4-8759-D85A-F223E7D7F1AC}"/>
              </a:ext>
            </a:extLst>
          </p:cNvPr>
          <p:cNvGraphicFramePr>
            <a:graphicFrameLocks noGrp="1"/>
          </p:cNvGraphicFramePr>
          <p:nvPr/>
        </p:nvGraphicFramePr>
        <p:xfrm>
          <a:off x="201613" y="841375"/>
          <a:ext cx="8785225" cy="4862513"/>
        </p:xfrm>
        <a:graphic>
          <a:graphicData uri="http://schemas.openxmlformats.org/drawingml/2006/table">
            <a:tbl>
              <a:tblPr firstRow="1" firstCol="1" bandRow="1">
                <a:tableStyleId>{5C22544A-7EE6-4342-B048-85BDC9FD1C3A}</a:tableStyleId>
              </a:tblPr>
              <a:tblGrid>
                <a:gridCol w="1405612">
                  <a:extLst>
                    <a:ext uri="{9D8B030D-6E8A-4147-A177-3AD203B41FA5}">
                      <a16:colId xmlns:a16="http://schemas.microsoft.com/office/drawing/2014/main" val="20000"/>
                    </a:ext>
                  </a:extLst>
                </a:gridCol>
                <a:gridCol w="1154771">
                  <a:extLst>
                    <a:ext uri="{9D8B030D-6E8A-4147-A177-3AD203B41FA5}">
                      <a16:colId xmlns:a16="http://schemas.microsoft.com/office/drawing/2014/main" val="20001"/>
                    </a:ext>
                  </a:extLst>
                </a:gridCol>
                <a:gridCol w="1304076">
                  <a:extLst>
                    <a:ext uri="{9D8B030D-6E8A-4147-A177-3AD203B41FA5}">
                      <a16:colId xmlns:a16="http://schemas.microsoft.com/office/drawing/2014/main" val="20002"/>
                    </a:ext>
                  </a:extLst>
                </a:gridCol>
                <a:gridCol w="2621825">
                  <a:extLst>
                    <a:ext uri="{9D8B030D-6E8A-4147-A177-3AD203B41FA5}">
                      <a16:colId xmlns:a16="http://schemas.microsoft.com/office/drawing/2014/main" val="20003"/>
                    </a:ext>
                  </a:extLst>
                </a:gridCol>
                <a:gridCol w="2298941">
                  <a:extLst>
                    <a:ext uri="{9D8B030D-6E8A-4147-A177-3AD203B41FA5}">
                      <a16:colId xmlns:a16="http://schemas.microsoft.com/office/drawing/2014/main" val="20004"/>
                    </a:ext>
                  </a:extLst>
                </a:gridCol>
              </a:tblGrid>
              <a:tr h="274310">
                <a:tc rowSpan="2">
                  <a:txBody>
                    <a:bodyPr/>
                    <a:lstStyle/>
                    <a:p>
                      <a:r>
                        <a:rPr lang="en-GB" sz="1600">
                          <a:effectLst/>
                        </a:rPr>
                        <a:t>Programme Objective</a:t>
                      </a:r>
                    </a:p>
                  </a:txBody>
                  <a:tcPr marL="68576" marR="68576" marT="0" marB="0"/>
                </a:tc>
                <a:tc gridSpan="4">
                  <a:txBody>
                    <a:bodyPr/>
                    <a:lstStyle/>
                    <a:p>
                      <a:pPr algn="ctr"/>
                      <a:r>
                        <a:rPr lang="en-GB" sz="1800">
                          <a:effectLst/>
                        </a:rPr>
                        <a:t>Monitoring Procedures</a:t>
                      </a:r>
                    </a:p>
                  </a:txBody>
                  <a:tcPr marL="68576" marR="6857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7662">
                <a:tc vMerge="1">
                  <a:txBody>
                    <a:bodyPr/>
                    <a:lstStyle/>
                    <a:p>
                      <a:endParaRPr lang="en-US"/>
                    </a:p>
                  </a:txBody>
                  <a:tcPr/>
                </a:tc>
                <a:tc>
                  <a:txBody>
                    <a:bodyPr/>
                    <a:lstStyle/>
                    <a:p>
                      <a:r>
                        <a:rPr lang="en-GB" sz="1600">
                          <a:effectLst/>
                        </a:rPr>
                        <a:t>Completed</a:t>
                      </a:r>
                    </a:p>
                  </a:txBody>
                  <a:tcPr marL="68576" marR="68576" marT="0" marB="0"/>
                </a:tc>
                <a:tc>
                  <a:txBody>
                    <a:bodyPr/>
                    <a:lstStyle/>
                    <a:p>
                      <a:r>
                        <a:rPr lang="en-GB" sz="1600">
                          <a:effectLst/>
                        </a:rPr>
                        <a:t>Numbers Reached</a:t>
                      </a:r>
                    </a:p>
                  </a:txBody>
                  <a:tcPr marL="68576" marR="68576" marT="0" marB="0"/>
                </a:tc>
                <a:tc>
                  <a:txBody>
                    <a:bodyPr/>
                    <a:lstStyle/>
                    <a:p>
                      <a:r>
                        <a:rPr lang="en-GB" sz="1600">
                          <a:effectLst/>
                        </a:rPr>
                        <a:t>Feedback</a:t>
                      </a:r>
                    </a:p>
                  </a:txBody>
                  <a:tcPr marL="68576" marR="68576" marT="0" marB="0"/>
                </a:tc>
                <a:tc>
                  <a:txBody>
                    <a:bodyPr/>
                    <a:lstStyle/>
                    <a:p>
                      <a:r>
                        <a:rPr lang="en-GB" sz="1600">
                          <a:effectLst/>
                        </a:rPr>
                        <a:t>Education Component</a:t>
                      </a:r>
                    </a:p>
                  </a:txBody>
                  <a:tcPr marL="68576" marR="68576" marT="0" marB="0"/>
                </a:tc>
                <a:extLst>
                  <a:ext uri="{0D108BD9-81ED-4DB2-BD59-A6C34878D82A}">
                    <a16:rowId xmlns:a16="http://schemas.microsoft.com/office/drawing/2014/main" val="10001"/>
                  </a:ext>
                </a:extLst>
              </a:tr>
              <a:tr h="4100541">
                <a:tc>
                  <a:txBody>
                    <a:bodyPr/>
                    <a:lstStyle/>
                    <a:p>
                      <a:r>
                        <a:rPr lang="en-GB" sz="1600">
                          <a:effectLst/>
                        </a:rPr>
                        <a:t>100% of Olympians and Paralympians will complete </a:t>
                      </a:r>
                    </a:p>
                  </a:txBody>
                  <a:tcPr marL="68576" marR="68576" marT="0" marB="0"/>
                </a:tc>
                <a:tc>
                  <a:txBody>
                    <a:bodyPr/>
                    <a:lstStyle/>
                    <a:p>
                      <a:r>
                        <a:rPr lang="en-GB" sz="1600">
                          <a:effectLst/>
                        </a:rPr>
                        <a:t>Yes</a:t>
                      </a:r>
                    </a:p>
                  </a:txBody>
                  <a:tcPr marL="68576" marR="68576" marT="0" marB="0"/>
                </a:tc>
                <a:tc>
                  <a:txBody>
                    <a:bodyPr/>
                    <a:lstStyle/>
                    <a:p>
                      <a:r>
                        <a:rPr lang="en-GB" sz="1600">
                          <a:effectLst/>
                        </a:rPr>
                        <a:t>116 Olympians and 29 Paralympians</a:t>
                      </a:r>
                    </a:p>
                    <a:p>
                      <a:endParaRPr lang="en-GB" sz="1600">
                        <a:effectLst/>
                      </a:endParaRPr>
                    </a:p>
                    <a:p>
                      <a:r>
                        <a:rPr lang="en-GB" sz="1600">
                          <a:effectLst/>
                        </a:rPr>
                        <a:t>(15 education sessions)</a:t>
                      </a:r>
                    </a:p>
                    <a:p>
                      <a:endParaRPr lang="en-GB" sz="1600">
                        <a:effectLst/>
                      </a:endParaRPr>
                    </a:p>
                    <a:p>
                      <a:endParaRPr lang="en-GB" sz="1600">
                        <a:effectLst/>
                      </a:endParaRPr>
                    </a:p>
                  </a:txBody>
                  <a:tcPr marL="68576" marR="68576" marT="0" marB="0"/>
                </a:tc>
                <a:tc>
                  <a:txBody>
                    <a:bodyPr/>
                    <a:lstStyle/>
                    <a:p>
                      <a:r>
                        <a:rPr lang="en-GB" sz="1600">
                          <a:effectLst/>
                        </a:rPr>
                        <a:t>Total Respondents = 34 </a:t>
                      </a:r>
                    </a:p>
                    <a:p>
                      <a:endParaRPr lang="en-GB" sz="1600">
                        <a:effectLst/>
                      </a:endParaRPr>
                    </a:p>
                    <a:p>
                      <a:pPr marL="342900" lvl="0" indent="-342900">
                        <a:buFont typeface="Arial"/>
                        <a:buChar char="•"/>
                      </a:pPr>
                      <a:r>
                        <a:rPr lang="en-GB" sz="1600">
                          <a:effectLst/>
                        </a:rPr>
                        <a:t>88% very satisfied with AD education delivered</a:t>
                      </a:r>
                    </a:p>
                    <a:p>
                      <a:pPr marL="342900" lvl="0" indent="-342900">
                        <a:buFont typeface="Arial"/>
                        <a:buChar char="•"/>
                      </a:pPr>
                      <a:r>
                        <a:rPr lang="en-GB" sz="1600">
                          <a:effectLst/>
                        </a:rPr>
                        <a:t>91% of respondents said their expectations were met</a:t>
                      </a:r>
                    </a:p>
                    <a:p>
                      <a:pPr marL="342900" lvl="0" indent="-342900">
                        <a:buFont typeface="Arial"/>
                        <a:buChar char="•"/>
                      </a:pPr>
                      <a:r>
                        <a:rPr lang="en-GB" sz="1600">
                          <a:effectLst/>
                        </a:rPr>
                        <a:t>Athletes felt somewhat dissatisfied with the opportunity to contribute in the session and also the lack of group activities</a:t>
                      </a:r>
                    </a:p>
                    <a:p>
                      <a:pPr marL="285750" indent="-285750">
                        <a:buFont typeface="Arial"/>
                        <a:buChar char="•"/>
                      </a:pPr>
                      <a:endParaRPr lang="en-GB" sz="1600">
                        <a:effectLst/>
                      </a:endParaRPr>
                    </a:p>
                  </a:txBody>
                  <a:tcPr marL="68576" marR="68576" marT="0" marB="0"/>
                </a:tc>
                <a:tc>
                  <a:txBody>
                    <a:bodyPr/>
                    <a:lstStyle/>
                    <a:p>
                      <a:r>
                        <a:rPr lang="en-GB" sz="1600">
                          <a:effectLst/>
                        </a:rPr>
                        <a:t>Values-based education</a:t>
                      </a:r>
                    </a:p>
                    <a:p>
                      <a:endParaRPr lang="en-GB" sz="1600">
                        <a:effectLst/>
                      </a:endParaRPr>
                    </a:p>
                    <a:p>
                      <a:r>
                        <a:rPr lang="en-GB" sz="1600">
                          <a:effectLst/>
                        </a:rPr>
                        <a:t>AD Education</a:t>
                      </a:r>
                    </a:p>
                  </a:txBody>
                  <a:tcPr marL="68576" marR="68576"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58CBF953-44E5-A00B-5A82-22951D2ABD9F}"/>
              </a:ext>
            </a:extLst>
          </p:cNvPr>
          <p:cNvSpPr>
            <a:spLocks noGrp="1" noChangeArrowheads="1"/>
          </p:cNvSpPr>
          <p:nvPr>
            <p:ph type="title"/>
          </p:nvPr>
        </p:nvSpPr>
        <p:spPr bwMode="auto">
          <a:xfrm>
            <a:off x="430213" y="3043238"/>
            <a:ext cx="8229600" cy="21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a:latin typeface="Arial" panose="020B0604020202020204" pitchFamily="34" charset="0"/>
                <a:ea typeface="ヒラギノ角ゴ Pro W3"/>
                <a:cs typeface="Arial" panose="020B0604020202020204" pitchFamily="34" charset="0"/>
              </a:rPr>
              <a:t>2021/2 AD Education</a:t>
            </a:r>
            <a:br>
              <a:rPr lang="en-US" altLang="en-US" sz="48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r>
              <a:rPr lang="en-US" altLang="en-US" sz="2400">
                <a:latin typeface="Arial" panose="020B0604020202020204" pitchFamily="34" charset="0"/>
                <a:ea typeface="ヒラギノ角ゴ Pro W3"/>
                <a:cs typeface="Arial" panose="020B0604020202020204" pitchFamily="34" charset="0"/>
              </a:rPr>
              <a:t>www.sportireland.ie/anti-doping</a:t>
            </a:r>
            <a:br>
              <a:rPr lang="en-US" altLang="en-US" sz="2400">
                <a:latin typeface="Arial" panose="020B0604020202020204" pitchFamily="34" charset="0"/>
                <a:ea typeface="ヒラギノ角ゴ Pro W3"/>
                <a:cs typeface="Arial" panose="020B0604020202020204" pitchFamily="34" charset="0"/>
              </a:rPr>
            </a:br>
            <a:endParaRPr lang="en-US" altLang="en-US" sz="2400">
              <a:latin typeface="Arial" panose="020B0604020202020204" pitchFamily="34" charset="0"/>
              <a:ea typeface="ヒラギノ角ゴ Pro W3"/>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15581151-2368-810A-009E-06C805B9888E}"/>
              </a:ext>
            </a:extLst>
          </p:cNvPr>
          <p:cNvSpPr>
            <a:spLocks noGrp="1" noChangeArrowheads="1"/>
          </p:cNvSpPr>
          <p:nvPr>
            <p:ph type="title"/>
          </p:nvPr>
        </p:nvSpPr>
        <p:spPr bwMode="auto">
          <a:xfrm>
            <a:off x="430213" y="611188"/>
            <a:ext cx="835342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92D050"/>
                </a:solidFill>
                <a:latin typeface="Arial" panose="020B0604020202020204" pitchFamily="34" charset="0"/>
                <a:ea typeface="ヒラギノ角ゴ Pro W3"/>
                <a:cs typeface="Arial" panose="020B0604020202020204" pitchFamily="34" charset="0"/>
              </a:rPr>
              <a:t>Education – Key Points</a:t>
            </a:r>
          </a:p>
        </p:txBody>
      </p:sp>
      <p:sp>
        <p:nvSpPr>
          <p:cNvPr id="108547" name="TextBox 6">
            <a:extLst>
              <a:ext uri="{FF2B5EF4-FFF2-40B4-BE49-F238E27FC236}">
                <a16:creationId xmlns:a16="http://schemas.microsoft.com/office/drawing/2014/main" id="{FFAD9436-B15F-2CCA-2259-EE384E6B8BD6}"/>
              </a:ext>
            </a:extLst>
          </p:cNvPr>
          <p:cNvSpPr txBox="1">
            <a:spLocks noChangeArrowheads="1"/>
          </p:cNvSpPr>
          <p:nvPr/>
        </p:nvSpPr>
        <p:spPr bwMode="auto">
          <a:xfrm>
            <a:off x="3200400" y="3200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endParaRPr lang="en-US" altLang="en-US"/>
          </a:p>
        </p:txBody>
      </p:sp>
      <p:graphicFrame>
        <p:nvGraphicFramePr>
          <p:cNvPr id="4" name="Table 4">
            <a:extLst>
              <a:ext uri="{FF2B5EF4-FFF2-40B4-BE49-F238E27FC236}">
                <a16:creationId xmlns:a16="http://schemas.microsoft.com/office/drawing/2014/main" id="{283186E9-699E-5547-5A03-22B969CE0C2C}"/>
              </a:ext>
            </a:extLst>
          </p:cNvPr>
          <p:cNvGraphicFramePr>
            <a:graphicFrameLocks noGrp="1"/>
          </p:cNvGraphicFramePr>
          <p:nvPr>
            <p:ph idx="1"/>
          </p:nvPr>
        </p:nvGraphicFramePr>
        <p:xfrm>
          <a:off x="427038" y="1433513"/>
          <a:ext cx="8229600" cy="425926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53349">
                <a:tc>
                  <a:txBody>
                    <a:bodyPr/>
                    <a:lstStyle/>
                    <a:p>
                      <a:r>
                        <a:rPr lang="en-US" sz="2400" dirty="0"/>
                        <a:t>2021</a:t>
                      </a:r>
                    </a:p>
                  </a:txBody>
                  <a:tcPr marT="45719" marB="45719"/>
                </a:tc>
                <a:tc>
                  <a:txBody>
                    <a:bodyPr/>
                    <a:lstStyle/>
                    <a:p>
                      <a:r>
                        <a:rPr lang="en-US" sz="2400" dirty="0"/>
                        <a:t>2022</a:t>
                      </a:r>
                    </a:p>
                  </a:txBody>
                  <a:tcPr marT="45719" marB="45719"/>
                </a:tc>
                <a:extLst>
                  <a:ext uri="{0D108BD9-81ED-4DB2-BD59-A6C34878D82A}">
                    <a16:rowId xmlns:a16="http://schemas.microsoft.com/office/drawing/2014/main" val="10000"/>
                  </a:ext>
                </a:extLst>
              </a:tr>
              <a:tr h="653349">
                <a:tc>
                  <a:txBody>
                    <a:bodyPr/>
                    <a:lstStyle/>
                    <a:p>
                      <a:r>
                        <a:rPr lang="en-US" sz="2400" b="1" dirty="0">
                          <a:solidFill>
                            <a:schemeClr val="tx2"/>
                          </a:solidFill>
                        </a:rPr>
                        <a:t>57 (Over 1800 attendees)*</a:t>
                      </a:r>
                    </a:p>
                  </a:txBody>
                  <a:tcPr marT="45719" marB="45719"/>
                </a:tc>
                <a:tc>
                  <a:txBody>
                    <a:bodyPr/>
                    <a:lstStyle/>
                    <a:p>
                      <a:r>
                        <a:rPr lang="en-US" sz="2400" b="1" dirty="0">
                          <a:solidFill>
                            <a:schemeClr val="tx2"/>
                          </a:solidFill>
                        </a:rPr>
                        <a:t>24 (Over 1000 attendees)</a:t>
                      </a:r>
                    </a:p>
                  </a:txBody>
                  <a:tcPr marT="45719" marB="45719"/>
                </a:tc>
                <a:extLst>
                  <a:ext uri="{0D108BD9-81ED-4DB2-BD59-A6C34878D82A}">
                    <a16:rowId xmlns:a16="http://schemas.microsoft.com/office/drawing/2014/main" val="10001"/>
                  </a:ext>
                </a:extLst>
              </a:tr>
              <a:tr h="822933">
                <a:tc>
                  <a:txBody>
                    <a:bodyPr/>
                    <a:lstStyle/>
                    <a:p>
                      <a:r>
                        <a:rPr lang="en-US" sz="2400" b="1" dirty="0">
                          <a:solidFill>
                            <a:schemeClr val="tx2"/>
                          </a:solidFill>
                        </a:rPr>
                        <a:t>Implementation of ISE (Education Plan)</a:t>
                      </a:r>
                    </a:p>
                  </a:txBody>
                  <a:tcPr marT="45719" marB="45719"/>
                </a:tc>
                <a:tc>
                  <a:txBody>
                    <a:bodyPr/>
                    <a:lstStyle/>
                    <a:p>
                      <a:r>
                        <a:rPr lang="en-US" sz="2400" b="1" dirty="0">
                          <a:solidFill>
                            <a:schemeClr val="tx2"/>
                          </a:solidFill>
                        </a:rPr>
                        <a:t>Evaluation of 2021 Plan</a:t>
                      </a:r>
                    </a:p>
                  </a:txBody>
                  <a:tcPr marT="45719" marB="45719"/>
                </a:tc>
                <a:extLst>
                  <a:ext uri="{0D108BD9-81ED-4DB2-BD59-A6C34878D82A}">
                    <a16:rowId xmlns:a16="http://schemas.microsoft.com/office/drawing/2014/main" val="10002"/>
                  </a:ext>
                </a:extLst>
              </a:tr>
              <a:tr h="822933">
                <a:tc>
                  <a:txBody>
                    <a:bodyPr/>
                    <a:lstStyle/>
                    <a:p>
                      <a:r>
                        <a:rPr lang="en-US" sz="2400" b="1" dirty="0">
                          <a:solidFill>
                            <a:schemeClr val="tx2"/>
                          </a:solidFill>
                        </a:rPr>
                        <a:t>Tokyo Olympics and Paralympics</a:t>
                      </a:r>
                    </a:p>
                  </a:txBody>
                  <a:tcPr marT="45719" marB="45719"/>
                </a:tc>
                <a:tc>
                  <a:txBody>
                    <a:bodyPr/>
                    <a:lstStyle/>
                    <a:p>
                      <a:r>
                        <a:rPr lang="en-US" sz="2400" b="1" dirty="0">
                          <a:solidFill>
                            <a:schemeClr val="tx2"/>
                          </a:solidFill>
                        </a:rPr>
                        <a:t>EYOF, Beijing</a:t>
                      </a:r>
                    </a:p>
                  </a:txBody>
                  <a:tcPr marT="45719" marB="45719"/>
                </a:tc>
                <a:extLst>
                  <a:ext uri="{0D108BD9-81ED-4DB2-BD59-A6C34878D82A}">
                    <a16:rowId xmlns:a16="http://schemas.microsoft.com/office/drawing/2014/main" val="10003"/>
                  </a:ext>
                </a:extLst>
              </a:tr>
              <a:tr h="653349">
                <a:tc>
                  <a:txBody>
                    <a:bodyPr/>
                    <a:lstStyle/>
                    <a:p>
                      <a:r>
                        <a:rPr lang="en-US" sz="2400" b="1" dirty="0">
                          <a:solidFill>
                            <a:schemeClr val="tx2"/>
                          </a:solidFill>
                        </a:rPr>
                        <a:t>Tutor Training (CPD)</a:t>
                      </a:r>
                    </a:p>
                  </a:txBody>
                  <a:tcPr marT="45719" marB="45719"/>
                </a:tc>
                <a:tc>
                  <a:txBody>
                    <a:bodyPr/>
                    <a:lstStyle/>
                    <a:p>
                      <a:r>
                        <a:rPr lang="en-US" sz="2400" b="1" dirty="0">
                          <a:solidFill>
                            <a:schemeClr val="tx2"/>
                          </a:solidFill>
                        </a:rPr>
                        <a:t>10 Tutors Certified</a:t>
                      </a:r>
                    </a:p>
                  </a:txBody>
                  <a:tcPr marT="45719" marB="45719"/>
                </a:tc>
                <a:extLst>
                  <a:ext uri="{0D108BD9-81ED-4DB2-BD59-A6C34878D82A}">
                    <a16:rowId xmlns:a16="http://schemas.microsoft.com/office/drawing/2014/main" val="10004"/>
                  </a:ext>
                </a:extLst>
              </a:tr>
              <a:tr h="653349">
                <a:tc>
                  <a:txBody>
                    <a:bodyPr/>
                    <a:lstStyle/>
                    <a:p>
                      <a:r>
                        <a:rPr lang="en-US" sz="2400" b="1" dirty="0">
                          <a:solidFill>
                            <a:schemeClr val="tx2"/>
                          </a:solidFill>
                        </a:rPr>
                        <a:t>2022 Prohibited List Education</a:t>
                      </a:r>
                    </a:p>
                  </a:txBody>
                  <a:tcPr marT="45719" marB="45719"/>
                </a:tc>
                <a:tc>
                  <a:txBody>
                    <a:bodyPr/>
                    <a:lstStyle/>
                    <a:p>
                      <a:r>
                        <a:rPr lang="en-US" sz="2400" b="1" dirty="0">
                          <a:solidFill>
                            <a:schemeClr val="tx2"/>
                          </a:solidFill>
                        </a:rPr>
                        <a:t>Medicine Checker Website</a:t>
                      </a:r>
                    </a:p>
                  </a:txBody>
                  <a:tcPr marT="45719" marB="45719"/>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CFE35824-BF4F-6E66-CA09-D709C3656BCD}"/>
              </a:ext>
            </a:extLst>
          </p:cNvPr>
          <p:cNvSpPr>
            <a:spLocks noGrp="1" noChangeArrowheads="1"/>
          </p:cNvSpPr>
          <p:nvPr>
            <p:ph type="title"/>
          </p:nvPr>
        </p:nvSpPr>
        <p:spPr bwMode="auto">
          <a:xfrm>
            <a:off x="430213" y="3043238"/>
            <a:ext cx="8229600" cy="21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a:latin typeface="Arial" panose="020B0604020202020204" pitchFamily="34" charset="0"/>
                <a:ea typeface="ヒラギノ角ゴ Pro W3"/>
                <a:cs typeface="Arial" panose="020B0604020202020204" pitchFamily="34" charset="0"/>
              </a:rPr>
              <a:t>2023 AD Education</a:t>
            </a:r>
            <a:br>
              <a:rPr lang="en-US" altLang="en-US" sz="48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r>
              <a:rPr lang="en-US" altLang="en-US" sz="2400">
                <a:latin typeface="Arial" panose="020B0604020202020204" pitchFamily="34" charset="0"/>
                <a:ea typeface="ヒラギノ角ゴ Pro W3"/>
                <a:cs typeface="Arial" panose="020B0604020202020204" pitchFamily="34" charset="0"/>
              </a:rPr>
              <a:t>www.sportireland.ie/anti-doping</a:t>
            </a:r>
            <a:br>
              <a:rPr lang="en-US" altLang="en-US" sz="2400">
                <a:latin typeface="Arial" panose="020B0604020202020204" pitchFamily="34" charset="0"/>
                <a:ea typeface="ヒラギノ角ゴ Pro W3"/>
                <a:cs typeface="Arial" panose="020B0604020202020204" pitchFamily="34" charset="0"/>
              </a:rPr>
            </a:br>
            <a:endParaRPr lang="en-US" altLang="en-US" sz="2400">
              <a:latin typeface="Arial" panose="020B0604020202020204" pitchFamily="34" charset="0"/>
              <a:ea typeface="ヒラギノ角ゴ Pro W3"/>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DC349164-98CD-2BD5-0BE9-74272C7BEA13}"/>
              </a:ext>
            </a:extLst>
          </p:cNvPr>
          <p:cNvSpPr>
            <a:spLocks noGrp="1" noChangeArrowheads="1"/>
          </p:cNvSpPr>
          <p:nvPr>
            <p:ph type="title"/>
          </p:nvPr>
        </p:nvSpPr>
        <p:spPr bwMode="auto">
          <a:xfrm>
            <a:off x="430213" y="611188"/>
            <a:ext cx="835342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92D050"/>
                </a:solidFill>
                <a:latin typeface="Arial" panose="020B0604020202020204" pitchFamily="34" charset="0"/>
                <a:ea typeface="ヒラギノ角ゴ Pro W3"/>
                <a:cs typeface="Arial" panose="020B0604020202020204" pitchFamily="34" charset="0"/>
              </a:rPr>
              <a:t>2023 Education – Key Points</a:t>
            </a:r>
          </a:p>
        </p:txBody>
      </p:sp>
      <p:sp>
        <p:nvSpPr>
          <p:cNvPr id="111619" name="TextBox 6">
            <a:extLst>
              <a:ext uri="{FF2B5EF4-FFF2-40B4-BE49-F238E27FC236}">
                <a16:creationId xmlns:a16="http://schemas.microsoft.com/office/drawing/2014/main" id="{0AE1ABCD-47A0-094A-ED83-E43A3AF7BBE0}"/>
              </a:ext>
            </a:extLst>
          </p:cNvPr>
          <p:cNvSpPr txBox="1">
            <a:spLocks noChangeArrowheads="1"/>
          </p:cNvSpPr>
          <p:nvPr/>
        </p:nvSpPr>
        <p:spPr bwMode="auto">
          <a:xfrm>
            <a:off x="3200400" y="3200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endParaRPr lang="en-US" altLang="en-US"/>
          </a:p>
        </p:txBody>
      </p:sp>
      <p:graphicFrame>
        <p:nvGraphicFramePr>
          <p:cNvPr id="4" name="Table 4">
            <a:extLst>
              <a:ext uri="{FF2B5EF4-FFF2-40B4-BE49-F238E27FC236}">
                <a16:creationId xmlns:a16="http://schemas.microsoft.com/office/drawing/2014/main" id="{27043438-F648-CFD8-297B-CF1859089E85}"/>
              </a:ext>
            </a:extLst>
          </p:cNvPr>
          <p:cNvGraphicFramePr>
            <a:graphicFrameLocks noGrp="1"/>
          </p:cNvGraphicFramePr>
          <p:nvPr>
            <p:ph idx="1"/>
          </p:nvPr>
        </p:nvGraphicFramePr>
        <p:xfrm>
          <a:off x="427038" y="1433513"/>
          <a:ext cx="8289925" cy="4573587"/>
        </p:xfrm>
        <a:graphic>
          <a:graphicData uri="http://schemas.openxmlformats.org/drawingml/2006/table">
            <a:tbl>
              <a:tblPr firstRow="1" bandRow="1">
                <a:tableStyleId>{5C22544A-7EE6-4342-B048-85BDC9FD1C3A}</a:tableStyleId>
              </a:tblPr>
              <a:tblGrid>
                <a:gridCol w="8289925">
                  <a:extLst>
                    <a:ext uri="{9D8B030D-6E8A-4147-A177-3AD203B41FA5}">
                      <a16:colId xmlns:a16="http://schemas.microsoft.com/office/drawing/2014/main" val="20000"/>
                    </a:ext>
                  </a:extLst>
                </a:gridCol>
              </a:tblGrid>
              <a:tr h="653370">
                <a:tc>
                  <a:txBody>
                    <a:bodyPr/>
                    <a:lstStyle/>
                    <a:p>
                      <a:r>
                        <a:rPr lang="en-US" sz="2400" dirty="0"/>
                        <a:t>2023</a:t>
                      </a:r>
                      <a:endParaRPr lang="en-US" sz="1800" dirty="0"/>
                    </a:p>
                  </a:txBody>
                  <a:tcPr marL="91438" marR="91438"/>
                </a:tc>
                <a:extLst>
                  <a:ext uri="{0D108BD9-81ED-4DB2-BD59-A6C34878D82A}">
                    <a16:rowId xmlns:a16="http://schemas.microsoft.com/office/drawing/2014/main" val="10000"/>
                  </a:ext>
                </a:extLst>
              </a:tr>
              <a:tr h="653370">
                <a:tc>
                  <a:txBody>
                    <a:bodyPr/>
                    <a:lstStyle/>
                    <a:p>
                      <a:pPr lvl="0">
                        <a:buNone/>
                      </a:pPr>
                      <a:r>
                        <a:rPr lang="en-US" sz="2400" b="1" dirty="0">
                          <a:solidFill>
                            <a:schemeClr val="tx2"/>
                          </a:solidFill>
                        </a:rPr>
                        <a:t>Medicine Checker Website</a:t>
                      </a:r>
                    </a:p>
                  </a:txBody>
                  <a:tcPr marL="91438" marR="91438"/>
                </a:tc>
                <a:extLst>
                  <a:ext uri="{0D108BD9-81ED-4DB2-BD59-A6C34878D82A}">
                    <a16:rowId xmlns:a16="http://schemas.microsoft.com/office/drawing/2014/main" val="10001"/>
                  </a:ext>
                </a:extLst>
              </a:tr>
              <a:tr h="653370">
                <a:tc>
                  <a:txBody>
                    <a:bodyPr/>
                    <a:lstStyle/>
                    <a:p>
                      <a:pPr lvl="0">
                        <a:buNone/>
                      </a:pPr>
                      <a:r>
                        <a:rPr lang="en-US" sz="2400" b="1" dirty="0">
                          <a:solidFill>
                            <a:schemeClr val="tx2"/>
                          </a:solidFill>
                        </a:rPr>
                        <a:t>Review Data Collection Procedures</a:t>
                      </a:r>
                    </a:p>
                  </a:txBody>
                  <a:tcPr marL="91438" marR="91438"/>
                </a:tc>
                <a:extLst>
                  <a:ext uri="{0D108BD9-81ED-4DB2-BD59-A6C34878D82A}">
                    <a16:rowId xmlns:a16="http://schemas.microsoft.com/office/drawing/2014/main" val="10002"/>
                  </a:ext>
                </a:extLst>
              </a:tr>
              <a:tr h="653370">
                <a:tc>
                  <a:txBody>
                    <a:bodyPr/>
                    <a:lstStyle/>
                    <a:p>
                      <a:pPr lvl="0">
                        <a:buNone/>
                      </a:pPr>
                      <a:r>
                        <a:rPr lang="en-US" sz="2400" b="1" dirty="0">
                          <a:solidFill>
                            <a:schemeClr val="tx2"/>
                          </a:solidFill>
                        </a:rPr>
                        <a:t>Development of 2023 Education Plan (ongoing)</a:t>
                      </a:r>
                    </a:p>
                  </a:txBody>
                  <a:tcPr marL="91438" marR="91438"/>
                </a:tc>
                <a:extLst>
                  <a:ext uri="{0D108BD9-81ED-4DB2-BD59-A6C34878D82A}">
                    <a16:rowId xmlns:a16="http://schemas.microsoft.com/office/drawing/2014/main" val="10003"/>
                  </a:ext>
                </a:extLst>
              </a:tr>
              <a:tr h="653370">
                <a:tc>
                  <a:txBody>
                    <a:bodyPr/>
                    <a:lstStyle/>
                    <a:p>
                      <a:r>
                        <a:rPr lang="en-US" sz="2400" b="1" dirty="0">
                          <a:solidFill>
                            <a:schemeClr val="tx2"/>
                          </a:solidFill>
                        </a:rPr>
                        <a:t>QA for Tutor Training </a:t>
                      </a:r>
                      <a:r>
                        <a:rPr lang="en-US" sz="2400" b="1" dirty="0" err="1">
                          <a:solidFill>
                            <a:schemeClr val="tx2"/>
                          </a:solidFill>
                        </a:rPr>
                        <a:t>Programme</a:t>
                      </a:r>
                    </a:p>
                  </a:txBody>
                  <a:tcPr marL="91438" marR="91438"/>
                </a:tc>
                <a:extLst>
                  <a:ext uri="{0D108BD9-81ED-4DB2-BD59-A6C34878D82A}">
                    <a16:rowId xmlns:a16="http://schemas.microsoft.com/office/drawing/2014/main" val="10004"/>
                  </a:ext>
                </a:extLst>
              </a:tr>
              <a:tr h="653370">
                <a:tc>
                  <a:txBody>
                    <a:bodyPr/>
                    <a:lstStyle/>
                    <a:p>
                      <a:pPr lvl="0">
                        <a:buNone/>
                      </a:pPr>
                      <a:r>
                        <a:rPr lang="en-US" sz="2400" b="1" dirty="0">
                          <a:solidFill>
                            <a:schemeClr val="tx2"/>
                          </a:solidFill>
                        </a:rPr>
                        <a:t>Paris 2024</a:t>
                      </a:r>
                    </a:p>
                  </a:txBody>
                  <a:tcPr marL="91438" marR="91438"/>
                </a:tc>
                <a:extLst>
                  <a:ext uri="{0D108BD9-81ED-4DB2-BD59-A6C34878D82A}">
                    <a16:rowId xmlns:a16="http://schemas.microsoft.com/office/drawing/2014/main" val="10005"/>
                  </a:ext>
                </a:extLst>
              </a:tr>
              <a:tr h="653370">
                <a:tc>
                  <a:txBody>
                    <a:bodyPr/>
                    <a:lstStyle/>
                    <a:p>
                      <a:pPr lvl="0">
                        <a:buNone/>
                      </a:pPr>
                      <a:r>
                        <a:rPr lang="en-US" sz="2400" b="1" dirty="0">
                          <a:solidFill>
                            <a:schemeClr val="tx2"/>
                          </a:solidFill>
                        </a:rPr>
                        <a:t>2024 Prohibited List - Tramadol</a:t>
                      </a:r>
                      <a:endParaRPr lang="en-US" sz="1800" dirty="0"/>
                    </a:p>
                  </a:txBody>
                  <a:tcPr marL="91438" marR="91438"/>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B54E1592-63C2-9A84-D9AE-55D336F26ABB}"/>
              </a:ext>
            </a:extLst>
          </p:cNvPr>
          <p:cNvSpPr>
            <a:spLocks noGrp="1" noChangeArrowheads="1"/>
          </p:cNvSpPr>
          <p:nvPr>
            <p:ph type="title"/>
          </p:nvPr>
        </p:nvSpPr>
        <p:spPr bwMode="auto">
          <a:xfrm>
            <a:off x="430213" y="492125"/>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E" altLang="en-US">
                <a:solidFill>
                  <a:srgbClr val="92D050"/>
                </a:solidFill>
                <a:latin typeface="Arial" panose="020B0604020202020204" pitchFamily="34" charset="0"/>
                <a:ea typeface="ヒラギノ角ゴ Pro W3"/>
                <a:cs typeface="Arial" panose="020B0604020202020204" pitchFamily="34" charset="0"/>
              </a:rPr>
              <a:t>Republic of Ireland</a:t>
            </a:r>
          </a:p>
        </p:txBody>
      </p:sp>
      <p:pic>
        <p:nvPicPr>
          <p:cNvPr id="113667" name="Picture 3" descr="Graphical user interface, website&#10;&#10;Description automatically generated">
            <a:extLst>
              <a:ext uri="{FF2B5EF4-FFF2-40B4-BE49-F238E27FC236}">
                <a16:creationId xmlns:a16="http://schemas.microsoft.com/office/drawing/2014/main" id="{983E0BF6-FD8D-7EC2-2F42-75006B93B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568450"/>
            <a:ext cx="794385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434F1C8F-36C2-F732-5F91-F4522CC4D376}"/>
              </a:ext>
            </a:extLst>
          </p:cNvPr>
          <p:cNvSpPr>
            <a:spLocks noGrp="1" noChangeArrowheads="1"/>
          </p:cNvSpPr>
          <p:nvPr>
            <p:ph type="title"/>
          </p:nvPr>
        </p:nvSpPr>
        <p:spPr bwMode="auto">
          <a:xfrm>
            <a:off x="430213" y="760413"/>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800">
                <a:solidFill>
                  <a:srgbClr val="92D050"/>
                </a:solidFill>
                <a:latin typeface="Arial" panose="020B0604020202020204" pitchFamily="34" charset="0"/>
                <a:ea typeface="ヒラギノ角ゴ Pro W3"/>
                <a:cs typeface="Arial" panose="020B0604020202020204" pitchFamily="34" charset="0"/>
              </a:rPr>
              <a:t>Task 1</a:t>
            </a:r>
            <a:endParaRPr lang="en-IE" altLang="en-US" sz="4800">
              <a:solidFill>
                <a:srgbClr val="92D050"/>
              </a:solidFill>
              <a:latin typeface="Arial" panose="020B0604020202020204" pitchFamily="34" charset="0"/>
              <a:ea typeface="ヒラギノ角ゴ Pro W3"/>
              <a:cs typeface="Arial" panose="020B0604020202020204" pitchFamily="34" charset="0"/>
            </a:endParaRPr>
          </a:p>
        </p:txBody>
      </p:sp>
      <p:sp>
        <p:nvSpPr>
          <p:cNvPr id="83971" name="Content Placeholder 2">
            <a:extLst>
              <a:ext uri="{FF2B5EF4-FFF2-40B4-BE49-F238E27FC236}">
                <a16:creationId xmlns:a16="http://schemas.microsoft.com/office/drawing/2014/main" id="{78AC9217-05F6-CFD0-D9B1-FDDFCD7D15D0}"/>
              </a:ext>
            </a:extLst>
          </p:cNvPr>
          <p:cNvSpPr>
            <a:spLocks noGrp="1"/>
          </p:cNvSpPr>
          <p:nvPr>
            <p:ph idx="1"/>
          </p:nvPr>
        </p:nvSpPr>
        <p:spPr bwMode="auto">
          <a:xfrm>
            <a:off x="430213" y="1865313"/>
            <a:ext cx="3983037" cy="3913187"/>
          </a:xfrm>
        </p:spPr>
        <p:txBody>
          <a:bodyPr vert="horz" wrap="square" lIns="91440" tIns="45720" rIns="91440" bIns="45720" numCol="1" anchor="t" anchorCtr="0" compatLnSpc="1">
            <a:prstTxWarp prst="textNoShape">
              <a:avLst/>
            </a:prstTxWarp>
          </a:bodyPr>
          <a:lstStyle/>
          <a:p>
            <a:pPr>
              <a:defRPr/>
            </a:pPr>
            <a:r>
              <a:rPr lang="en-GB" altLang="en-US">
                <a:solidFill>
                  <a:srgbClr val="00B050"/>
                </a:solidFill>
                <a:ea typeface="ヒラギノ角ゴ Pro W3"/>
              </a:rPr>
              <a:t>Using Med Checker Website:</a:t>
            </a:r>
            <a:endParaRPr lang="en-IE" altLang="en-US">
              <a:solidFill>
                <a:srgbClr val="00B050"/>
              </a:solidFill>
              <a:ea typeface="ヒラギノ角ゴ Pro W3"/>
            </a:endParaRPr>
          </a:p>
          <a:p>
            <a:pPr>
              <a:defRPr/>
            </a:pPr>
            <a:endParaRPr lang="en-GB" altLang="en-US">
              <a:latin typeface="Arial" panose="020B0604020202020204" pitchFamily="34" charset="0"/>
              <a:ea typeface="ヒラギノ角ゴ Pro W3"/>
              <a:cs typeface="Arial" panose="020B0604020202020204" pitchFamily="34" charset="0"/>
            </a:endParaRPr>
          </a:p>
          <a:p>
            <a:pPr>
              <a:defRPr/>
            </a:pPr>
            <a:r>
              <a:rPr lang="en-GB" altLang="en-US">
                <a:solidFill>
                  <a:srgbClr val="00B050"/>
                </a:solidFill>
                <a:latin typeface="Arial" panose="020B0604020202020204" pitchFamily="34" charset="0"/>
                <a:ea typeface="ヒラギノ角ゴ Pro W3"/>
                <a:cs typeface="Arial" panose="020B0604020202020204" pitchFamily="34" charset="0"/>
              </a:rPr>
              <a:t>Check which (if any) of the following is/are prohibited:</a:t>
            </a:r>
          </a:p>
          <a:p>
            <a:pPr>
              <a:buClr>
                <a:srgbClr val="92D050"/>
              </a:buClr>
              <a:defRPr/>
            </a:pPr>
            <a:endParaRPr lang="en-GB" altLang="en-US">
              <a:solidFill>
                <a:srgbClr val="00B050"/>
              </a:solidFill>
              <a:latin typeface="Arial" panose="020B0604020202020204" pitchFamily="34" charset="0"/>
              <a:ea typeface="ヒラギノ角ゴ Pro W3"/>
              <a:cs typeface="Arial" panose="020B0604020202020204" pitchFamily="34" charset="0"/>
            </a:endParaRPr>
          </a:p>
          <a:p>
            <a:pPr marL="457200" indent="-457200">
              <a:buClr>
                <a:srgbClr val="92D050"/>
              </a:buClr>
              <a:buFont typeface="+mj-lt"/>
              <a:buAutoNum type="arabicPeriod"/>
              <a:defRPr/>
            </a:pPr>
            <a:r>
              <a:rPr lang="en-GB" altLang="en-US">
                <a:solidFill>
                  <a:srgbClr val="00B050"/>
                </a:solidFill>
                <a:ea typeface="ヒラギノ角ゴ Pro W3"/>
              </a:rPr>
              <a:t>Seretide </a:t>
            </a:r>
            <a:r>
              <a:rPr lang="en-GB" altLang="en-US" err="1">
                <a:solidFill>
                  <a:srgbClr val="00B050"/>
                </a:solidFill>
                <a:ea typeface="ヒラギノ角ゴ Pro W3"/>
              </a:rPr>
              <a:t>Evohaler</a:t>
            </a:r>
            <a:endParaRPr lang="en-GB" altLang="en-US">
              <a:solidFill>
                <a:srgbClr val="00B050"/>
              </a:solidFill>
              <a:ea typeface="ヒラギノ角ゴ Pro W3"/>
            </a:endParaRPr>
          </a:p>
          <a:p>
            <a:pPr marL="457200" indent="-457200">
              <a:buClr>
                <a:srgbClr val="92D050"/>
              </a:buClr>
              <a:buFont typeface="+mj-lt"/>
              <a:buAutoNum type="arabicPeriod"/>
              <a:defRPr/>
            </a:pPr>
            <a:r>
              <a:rPr lang="en-GB" altLang="en-US" err="1">
                <a:solidFill>
                  <a:srgbClr val="00B050"/>
                </a:solidFill>
                <a:ea typeface="ヒラギノ角ゴ Pro W3"/>
              </a:rPr>
              <a:t>Zirtek</a:t>
            </a:r>
          </a:p>
          <a:p>
            <a:pPr marL="457200" indent="-457200">
              <a:buClr>
                <a:srgbClr val="92D050"/>
              </a:buClr>
              <a:buFont typeface="+mj-lt"/>
              <a:buAutoNum type="arabicPeriod"/>
              <a:defRPr/>
            </a:pPr>
            <a:r>
              <a:rPr lang="en-GB" altLang="en-US">
                <a:solidFill>
                  <a:srgbClr val="00B050"/>
                </a:solidFill>
                <a:ea typeface="ヒラギノ角ゴ Pro W3"/>
              </a:rPr>
              <a:t>Ritalin</a:t>
            </a:r>
          </a:p>
          <a:p>
            <a:pPr marL="457200" indent="-457200">
              <a:buClr>
                <a:srgbClr val="92D050"/>
              </a:buClr>
              <a:buFont typeface="+mj-lt"/>
              <a:buAutoNum type="arabicPeriod"/>
              <a:defRPr/>
            </a:pPr>
            <a:endParaRPr lang="en-GB" altLang="en-US">
              <a:solidFill>
                <a:srgbClr val="00B050"/>
              </a:solidFill>
              <a:latin typeface="Arial" panose="020B0604020202020204" pitchFamily="34" charset="0"/>
              <a:ea typeface="ヒラギノ角ゴ Pro W3"/>
              <a:cs typeface="Arial" panose="020B0604020202020204" pitchFamily="34" charset="0"/>
            </a:endParaRPr>
          </a:p>
        </p:txBody>
      </p:sp>
      <p:pic>
        <p:nvPicPr>
          <p:cNvPr id="115716" name="Picture 3" descr="Graphical user interface, website&#10;&#10;Description automatically generated">
            <a:extLst>
              <a:ext uri="{FF2B5EF4-FFF2-40B4-BE49-F238E27FC236}">
                <a16:creationId xmlns:a16="http://schemas.microsoft.com/office/drawing/2014/main" id="{DA11A74D-56E6-3CE3-5585-FF9C68FD6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075" y="1422400"/>
            <a:ext cx="44291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C84A9268-04CF-59F1-9186-87D663F7A88B}"/>
              </a:ext>
            </a:extLst>
          </p:cNvPr>
          <p:cNvSpPr>
            <a:spLocks noGrp="1" noChangeArrowheads="1"/>
          </p:cNvSpPr>
          <p:nvPr>
            <p:ph type="title"/>
          </p:nvPr>
        </p:nvSpPr>
        <p:spPr bwMode="auto">
          <a:xfrm>
            <a:off x="430213" y="669925"/>
            <a:ext cx="8229600" cy="909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a:solidFill>
                  <a:srgbClr val="92D050"/>
                </a:solidFill>
                <a:latin typeface="Arial" panose="020B0604020202020204" pitchFamily="34" charset="0"/>
                <a:ea typeface="ヒラギノ角ゴ Pro W3"/>
                <a:cs typeface="Arial" panose="020B0604020202020204" pitchFamily="34" charset="0"/>
              </a:rPr>
              <a:t>Layout</a:t>
            </a:r>
          </a:p>
        </p:txBody>
      </p:sp>
      <p:sp>
        <p:nvSpPr>
          <p:cNvPr id="86019" name="Content Placeholder 2">
            <a:extLst>
              <a:ext uri="{FF2B5EF4-FFF2-40B4-BE49-F238E27FC236}">
                <a16:creationId xmlns:a16="http://schemas.microsoft.com/office/drawing/2014/main" id="{00785FE1-6A7A-E321-924C-1E423BAEC4FF}"/>
              </a:ext>
            </a:extLst>
          </p:cNvPr>
          <p:cNvSpPr>
            <a:spLocks noGrp="1" noChangeArrowheads="1"/>
          </p:cNvSpPr>
          <p:nvPr>
            <p:ph idx="1"/>
          </p:nvPr>
        </p:nvSpPr>
        <p:spPr bwMode="auto">
          <a:xfrm>
            <a:off x="430213" y="1968500"/>
            <a:ext cx="8229600" cy="365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50825">
              <a:buFont typeface="Wingdings" panose="05000000000000000000" pitchFamily="2" charset="2"/>
              <a:buAutoNum type="arabicPlain"/>
            </a:pPr>
            <a:r>
              <a:rPr lang="en-GB" altLang="en-US" sz="3600" b="0">
                <a:solidFill>
                  <a:srgbClr val="00B050"/>
                </a:solidFill>
                <a:latin typeface="Arial" panose="020B0604020202020204" pitchFamily="34" charset="0"/>
                <a:ea typeface="ヒラギノ角ゴ Pro W3"/>
                <a:cs typeface="Arial" panose="020B0604020202020204" pitchFamily="34" charset="0"/>
              </a:rPr>
              <a:t>Education and Compliance (ISE)</a:t>
            </a:r>
            <a:endParaRPr lang="en-GB" altLang="en-US" sz="3600" b="0">
              <a:solidFill>
                <a:srgbClr val="000000"/>
              </a:solidFill>
              <a:latin typeface="Arial" panose="020B0604020202020204" pitchFamily="34" charset="0"/>
              <a:ea typeface="ヒラギノ角ゴ Pro W3"/>
              <a:cs typeface="Arial" panose="020B0604020202020204" pitchFamily="34" charset="0"/>
            </a:endParaRPr>
          </a:p>
          <a:p>
            <a:pPr indent="-250825">
              <a:buFont typeface="Wingdings" panose="05000000000000000000" pitchFamily="2" charset="2"/>
              <a:buAutoNum type="arabicPlain"/>
            </a:pPr>
            <a:r>
              <a:rPr lang="en-GB" altLang="en-US" sz="3600" b="0">
                <a:solidFill>
                  <a:srgbClr val="00B050"/>
                </a:solidFill>
                <a:latin typeface="Arial" panose="020B0604020202020204" pitchFamily="34" charset="0"/>
                <a:ea typeface="ヒラギノ角ゴ Pro W3"/>
                <a:cs typeface="Arial" panose="020B0604020202020204" pitchFamily="34" charset="0"/>
              </a:rPr>
              <a:t>2021/2 Education Highlights</a:t>
            </a:r>
            <a:endParaRPr lang="en-US" altLang="en-US">
              <a:latin typeface="Arial" panose="020B0604020202020204" pitchFamily="34" charset="0"/>
              <a:ea typeface="ヒラギノ角ゴ Pro W3"/>
              <a:cs typeface="Arial" panose="020B0604020202020204" pitchFamily="34" charset="0"/>
            </a:endParaRPr>
          </a:p>
          <a:p>
            <a:pPr indent="-250825">
              <a:buFont typeface="Wingdings" panose="05000000000000000000" pitchFamily="2" charset="2"/>
              <a:buAutoNum type="arabicPlain"/>
            </a:pPr>
            <a:r>
              <a:rPr lang="en-GB" altLang="en-US" sz="3600" b="0">
                <a:solidFill>
                  <a:srgbClr val="00B050"/>
                </a:solidFill>
                <a:latin typeface="Arial" panose="020B0604020202020204" pitchFamily="34" charset="0"/>
                <a:ea typeface="ヒラギノ角ゴ Pro W3"/>
                <a:cs typeface="Arial" panose="020B0604020202020204" pitchFamily="34" charset="0"/>
              </a:rPr>
              <a:t>Sport Ireland AD Education Plan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a:extLst>
              <a:ext uri="{FF2B5EF4-FFF2-40B4-BE49-F238E27FC236}">
                <a16:creationId xmlns:a16="http://schemas.microsoft.com/office/drawing/2014/main" id="{A3C4F0E4-E2DE-B236-2FAE-75D1A02E7AF7}"/>
              </a:ext>
            </a:extLst>
          </p:cNvPr>
          <p:cNvSpPr>
            <a:spLocks noGrp="1" noChangeArrowheads="1"/>
          </p:cNvSpPr>
          <p:nvPr>
            <p:ph idx="1"/>
          </p:nvPr>
        </p:nvSpPr>
        <p:spPr bwMode="auto">
          <a:xfrm>
            <a:off x="381000" y="1600200"/>
            <a:ext cx="8229600" cy="235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ltLang="en-US">
              <a:latin typeface="Arial" panose="020B0604020202020204" pitchFamily="34" charset="0"/>
              <a:ea typeface="ヒラギノ角ゴ Pro W3"/>
              <a:cs typeface="Arial" panose="020B0604020202020204" pitchFamily="34" charset="0"/>
            </a:endParaRPr>
          </a:p>
          <a:p>
            <a:endParaRPr lang="en-IE" altLang="en-US">
              <a:latin typeface="Arial" panose="020B0604020202020204" pitchFamily="34" charset="0"/>
              <a:ea typeface="ヒラギノ角ゴ Pro W3"/>
              <a:cs typeface="Arial" panose="020B0604020202020204" pitchFamily="34" charset="0"/>
            </a:endParaRPr>
          </a:p>
          <a:p>
            <a:pPr algn="ctr"/>
            <a:r>
              <a:rPr lang="en-IE" altLang="en-US" sz="6000">
                <a:solidFill>
                  <a:srgbClr val="92D050"/>
                </a:solidFill>
                <a:latin typeface="Arial" panose="020B0604020202020204" pitchFamily="34" charset="0"/>
                <a:ea typeface="ヒラギノ角ゴ Pro W3"/>
                <a:cs typeface="Arial" panose="020B0604020202020204" pitchFamily="34" charset="0"/>
              </a:rPr>
              <a:t>Thank You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a:extLst>
              <a:ext uri="{FF2B5EF4-FFF2-40B4-BE49-F238E27FC236}">
                <a16:creationId xmlns:a16="http://schemas.microsoft.com/office/drawing/2014/main" id="{D3B79E9E-C553-0E61-8831-067F2D01D05E}"/>
              </a:ext>
            </a:extLst>
          </p:cNvPr>
          <p:cNvSpPr>
            <a:spLocks noGrp="1" noChangeArrowheads="1"/>
          </p:cNvSpPr>
          <p:nvPr>
            <p:ph idx="1"/>
          </p:nvPr>
        </p:nvSpPr>
        <p:spPr bwMode="auto">
          <a:xfrm>
            <a:off x="381000" y="1600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ltLang="en-US">
              <a:latin typeface="Arial" panose="020B0604020202020204" pitchFamily="34" charset="0"/>
              <a:ea typeface="ヒラギノ角ゴ Pro W3"/>
              <a:cs typeface="Arial" panose="020B0604020202020204" pitchFamily="34" charset="0"/>
            </a:endParaRPr>
          </a:p>
          <a:p>
            <a:endParaRPr lang="en-IE" altLang="en-US">
              <a:latin typeface="Arial" panose="020B0604020202020204" pitchFamily="34" charset="0"/>
              <a:ea typeface="ヒラギノ角ゴ Pro W3"/>
              <a:cs typeface="Arial" panose="020B0604020202020204" pitchFamily="34" charset="0"/>
            </a:endParaRPr>
          </a:p>
          <a:p>
            <a:pPr algn="ctr">
              <a:buFont typeface="Arial" panose="020B0604020202020204" pitchFamily="34" charset="0"/>
              <a:buNone/>
            </a:pPr>
            <a:r>
              <a:rPr lang="en-IE" altLang="en-US" sz="6000">
                <a:solidFill>
                  <a:srgbClr val="92D050"/>
                </a:solidFill>
                <a:latin typeface="Arial" panose="020B0604020202020204" pitchFamily="34" charset="0"/>
                <a:ea typeface="ヒラギノ角ゴ Pro W3"/>
                <a:cs typeface="Arial" panose="020B0604020202020204" pitchFamily="34" charset="0"/>
              </a:rPr>
              <a:t>Questions?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6088CD42-F482-431F-486C-F707D0ED3438}"/>
              </a:ext>
            </a:extLst>
          </p:cNvPr>
          <p:cNvSpPr>
            <a:spLocks noGrp="1" noChangeArrowheads="1"/>
          </p:cNvSpPr>
          <p:nvPr>
            <p:ph type="title"/>
          </p:nvPr>
        </p:nvSpPr>
        <p:spPr bwMode="auto">
          <a:xfrm>
            <a:off x="430213" y="3043238"/>
            <a:ext cx="8229600" cy="21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a:latin typeface="Arial" panose="020B0604020202020204" pitchFamily="34" charset="0"/>
                <a:ea typeface="ヒラギノ角ゴ Pro W3"/>
                <a:cs typeface="Arial" panose="020B0604020202020204" pitchFamily="34" charset="0"/>
              </a:rPr>
              <a:t>Practical 2 -</a:t>
            </a:r>
            <a:br>
              <a:rPr lang="en-US" altLang="en-US" sz="4800">
                <a:latin typeface="Arial" panose="020B0604020202020204" pitchFamily="34" charset="0"/>
                <a:ea typeface="ヒラギノ角ゴ Pro W3"/>
                <a:cs typeface="Arial" panose="020B0604020202020204" pitchFamily="34" charset="0"/>
              </a:rPr>
            </a:br>
            <a:r>
              <a:rPr lang="en-US" altLang="en-US" sz="4800">
                <a:latin typeface="Arial" panose="020B0604020202020204" pitchFamily="34" charset="0"/>
                <a:ea typeface="ヒラギノ角ゴ Pro W3"/>
                <a:cs typeface="Arial" panose="020B0604020202020204" pitchFamily="34" charset="0"/>
              </a:rPr>
              <a:t>Education Activities</a:t>
            </a: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endParaRPr lang="en-US" altLang="en-US" sz="2400">
              <a:latin typeface="Arial" panose="020B0604020202020204" pitchFamily="34" charset="0"/>
              <a:ea typeface="ヒラギノ角ゴ Pro W3"/>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C990BA4C-5005-7920-ABFE-6A4F85C056BC}"/>
              </a:ext>
            </a:extLst>
          </p:cNvPr>
          <p:cNvSpPr>
            <a:spLocks noGrp="1" noChangeArrowheads="1"/>
          </p:cNvSpPr>
          <p:nvPr>
            <p:ph type="title"/>
          </p:nvPr>
        </p:nvSpPr>
        <p:spPr bwMode="auto">
          <a:xfrm>
            <a:off x="430213" y="303213"/>
            <a:ext cx="835342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a:solidFill>
                  <a:srgbClr val="92D050"/>
                </a:solidFill>
                <a:latin typeface="Arial" panose="020B0604020202020204" pitchFamily="34" charset="0"/>
                <a:ea typeface="ヒラギノ角ゴ Pro W3"/>
                <a:cs typeface="Arial" panose="020B0604020202020204" pitchFamily="34" charset="0"/>
              </a:rPr>
              <a:t>Values-Based Education</a:t>
            </a:r>
          </a:p>
        </p:txBody>
      </p:sp>
      <p:sp>
        <p:nvSpPr>
          <p:cNvPr id="123907" name="Content Placeholder 2">
            <a:extLst>
              <a:ext uri="{FF2B5EF4-FFF2-40B4-BE49-F238E27FC236}">
                <a16:creationId xmlns:a16="http://schemas.microsoft.com/office/drawing/2014/main" id="{E1AE8178-C104-3A67-E4C5-684783B42C09}"/>
              </a:ext>
            </a:extLst>
          </p:cNvPr>
          <p:cNvSpPr>
            <a:spLocks noGrp="1" noChangeArrowheads="1"/>
          </p:cNvSpPr>
          <p:nvPr>
            <p:ph idx="1"/>
          </p:nvPr>
        </p:nvSpPr>
        <p:spPr bwMode="auto">
          <a:xfrm>
            <a:off x="430213" y="1387475"/>
            <a:ext cx="3978275"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GB" altLang="en-US">
                <a:solidFill>
                  <a:srgbClr val="00B050"/>
                </a:solidFill>
                <a:latin typeface="Arial" panose="020B0604020202020204" pitchFamily="34" charset="0"/>
                <a:ea typeface="ヒラギノ角ゴ Pro W3"/>
                <a:cs typeface="Arial" panose="020B0604020202020204" pitchFamily="34" charset="0"/>
              </a:rPr>
              <a:t>Belief</a:t>
            </a:r>
            <a:r>
              <a:rPr lang="en-GB" altLang="en-US" b="0">
                <a:solidFill>
                  <a:srgbClr val="00B050"/>
                </a:solidFill>
                <a:latin typeface="Arial" panose="020B0604020202020204" pitchFamily="34" charset="0"/>
                <a:ea typeface="ヒラギノ角ゴ Pro W3"/>
                <a:cs typeface="Arial" panose="020B0604020202020204" pitchFamily="34" charset="0"/>
              </a:rPr>
              <a:t> upon which a person acts by preference</a:t>
            </a:r>
            <a:endParaRPr lang="en-US" altLang="en-US">
              <a:latin typeface="Arial" panose="020B0604020202020204" pitchFamily="34" charset="0"/>
              <a:ea typeface="ヒラギノ角ゴ Pro W3"/>
              <a:cs typeface="Arial" panose="020B0604020202020204" pitchFamily="34" charset="0"/>
            </a:endParaRPr>
          </a:p>
          <a:p>
            <a:pPr marL="342900" indent="-342900">
              <a:buFont typeface="Arial" panose="020B0604020202020204" pitchFamily="34" charset="0"/>
              <a:buChar char="•"/>
            </a:pPr>
            <a:r>
              <a:rPr lang="en-GB" altLang="en-US" b="0">
                <a:solidFill>
                  <a:srgbClr val="00B050"/>
                </a:solidFill>
                <a:latin typeface="Arial" panose="020B0604020202020204" pitchFamily="34" charset="0"/>
                <a:ea typeface="ヒラギノ角ゴ Pro W3"/>
                <a:cs typeface="Arial" panose="020B0604020202020204" pitchFamily="34" charset="0"/>
              </a:rPr>
              <a:t>Describe the personal qualities you chose to </a:t>
            </a:r>
            <a:r>
              <a:rPr lang="en-GB" altLang="en-US">
                <a:solidFill>
                  <a:srgbClr val="00B050"/>
                </a:solidFill>
                <a:latin typeface="Arial" panose="020B0604020202020204" pitchFamily="34" charset="0"/>
                <a:ea typeface="ヒラギノ角ゴ Pro W3"/>
                <a:cs typeface="Arial" panose="020B0604020202020204" pitchFamily="34" charset="0"/>
              </a:rPr>
              <a:t>guide your actions</a:t>
            </a:r>
            <a:r>
              <a:rPr lang="en-GB" altLang="en-US" b="0">
                <a:solidFill>
                  <a:srgbClr val="00B050"/>
                </a:solidFill>
                <a:latin typeface="Arial" panose="020B0604020202020204" pitchFamily="34" charset="0"/>
                <a:ea typeface="ヒラギノ角ゴ Pro W3"/>
                <a:cs typeface="Arial" panose="020B0604020202020204" pitchFamily="34" charset="0"/>
              </a:rPr>
              <a:t> </a:t>
            </a:r>
          </a:p>
          <a:p>
            <a:pPr marL="342900" indent="-342900">
              <a:buFont typeface="Arial" panose="020B0604020202020204" pitchFamily="34" charset="0"/>
              <a:buChar char="•"/>
            </a:pPr>
            <a:r>
              <a:rPr lang="en-GB" altLang="en-US" b="0">
                <a:solidFill>
                  <a:srgbClr val="00B050"/>
                </a:solidFill>
                <a:latin typeface="Arial" panose="020B0604020202020204" pitchFamily="34" charset="0"/>
                <a:ea typeface="ヒラギノ角ゴ Pro W3"/>
                <a:cs typeface="Arial" panose="020B0604020202020204" pitchFamily="34" charset="0"/>
              </a:rPr>
              <a:t>Describe the sort of </a:t>
            </a:r>
            <a:r>
              <a:rPr lang="en-GB" altLang="en-US">
                <a:solidFill>
                  <a:srgbClr val="00B050"/>
                </a:solidFill>
                <a:latin typeface="Arial" panose="020B0604020202020204" pitchFamily="34" charset="0"/>
                <a:ea typeface="ヒラギノ角ゴ Pro W3"/>
                <a:cs typeface="Arial" panose="020B0604020202020204" pitchFamily="34" charset="0"/>
              </a:rPr>
              <a:t>person you want to be</a:t>
            </a:r>
            <a:endParaRPr lang="en-GB" altLang="en-US">
              <a:latin typeface="Arial" panose="020B0604020202020204" pitchFamily="34" charset="0"/>
              <a:ea typeface="ヒラギノ角ゴ Pro W3"/>
              <a:cs typeface="Arial" panose="020B0604020202020204" pitchFamily="34" charset="0"/>
            </a:endParaRPr>
          </a:p>
          <a:p>
            <a:pPr marL="342900" indent="-342900">
              <a:buFont typeface="Arial" panose="020B0604020202020204" pitchFamily="34" charset="0"/>
              <a:buChar char="•"/>
            </a:pPr>
            <a:r>
              <a:rPr lang="en-GB" altLang="en-US" b="0">
                <a:solidFill>
                  <a:srgbClr val="00B050"/>
                </a:solidFill>
                <a:latin typeface="Arial" panose="020B0604020202020204" pitchFamily="34" charset="0"/>
                <a:ea typeface="ヒラギノ角ゴ Pro W3"/>
                <a:cs typeface="Arial" panose="020B0604020202020204" pitchFamily="34" charset="0"/>
              </a:rPr>
              <a:t>How you </a:t>
            </a:r>
            <a:r>
              <a:rPr lang="en-GB" altLang="en-US">
                <a:solidFill>
                  <a:srgbClr val="00B050"/>
                </a:solidFill>
                <a:latin typeface="Arial" panose="020B0604020202020204" pitchFamily="34" charset="0"/>
                <a:ea typeface="ヒラギノ角ゴ Pro W3"/>
                <a:cs typeface="Arial" panose="020B0604020202020204" pitchFamily="34" charset="0"/>
              </a:rPr>
              <a:t>treat yourself and others</a:t>
            </a:r>
            <a:r>
              <a:rPr lang="en-GB" altLang="en-US" b="0">
                <a:solidFill>
                  <a:srgbClr val="00B050"/>
                </a:solidFill>
                <a:latin typeface="Arial" panose="020B0604020202020204" pitchFamily="34" charset="0"/>
                <a:ea typeface="ヒラギノ角ゴ Pro W3"/>
                <a:cs typeface="Arial" panose="020B0604020202020204" pitchFamily="34" charset="0"/>
              </a:rPr>
              <a:t>, and your interaction with the world around you</a:t>
            </a:r>
            <a:endParaRPr lang="en-GB" altLang="en-US">
              <a:latin typeface="Arial" panose="020B0604020202020204" pitchFamily="34" charset="0"/>
              <a:ea typeface="ヒラギノ角ゴ Pro W3"/>
              <a:cs typeface="Arial" panose="020B0604020202020204" pitchFamily="34" charset="0"/>
            </a:endParaRPr>
          </a:p>
          <a:p>
            <a:pPr marL="342900" indent="-342900">
              <a:buFont typeface="Arial" panose="020B0604020202020204" pitchFamily="34" charset="0"/>
              <a:buChar char="•"/>
            </a:pPr>
            <a:r>
              <a:rPr lang="en-GB" altLang="en-US">
                <a:solidFill>
                  <a:srgbClr val="00B050"/>
                </a:solidFill>
                <a:latin typeface="Arial" panose="020B0604020202020204" pitchFamily="34" charset="0"/>
                <a:ea typeface="ヒラギノ角ゴ Pro W3"/>
                <a:cs typeface="Arial" panose="020B0604020202020204" pitchFamily="34" charset="0"/>
              </a:rPr>
              <a:t>Provide the general guidelines for conduct</a:t>
            </a:r>
            <a:endParaRPr lang="en-GB" altLang="en-US">
              <a:latin typeface="Arial" panose="020B0604020202020204" pitchFamily="34" charset="0"/>
              <a:ea typeface="ヒラギノ角ゴ Pro W3"/>
              <a:cs typeface="Arial" panose="020B0604020202020204" pitchFamily="34" charset="0"/>
            </a:endParaRPr>
          </a:p>
        </p:txBody>
      </p:sp>
      <p:pic>
        <p:nvPicPr>
          <p:cNvPr id="123908" name="Picture 4" descr="Text, timeline&#10;&#10;Description automatically generated">
            <a:extLst>
              <a:ext uri="{FF2B5EF4-FFF2-40B4-BE49-F238E27FC236}">
                <a16:creationId xmlns:a16="http://schemas.microsoft.com/office/drawing/2014/main" id="{8FDAD8E3-FE0B-0540-6504-A60D86906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338" y="1392238"/>
            <a:ext cx="352425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C07DC53B-33D0-143A-1A8D-8E26DD34982E}"/>
              </a:ext>
            </a:extLst>
          </p:cNvPr>
          <p:cNvSpPr>
            <a:spLocks noGrp="1" noChangeArrowheads="1"/>
          </p:cNvSpPr>
          <p:nvPr>
            <p:ph type="title"/>
          </p:nvPr>
        </p:nvSpPr>
        <p:spPr bwMode="auto">
          <a:xfrm>
            <a:off x="430213" y="303213"/>
            <a:ext cx="835342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a:solidFill>
                  <a:srgbClr val="92D050"/>
                </a:solidFill>
                <a:latin typeface="Arial" panose="020B0604020202020204" pitchFamily="34" charset="0"/>
                <a:ea typeface="ヒラギノ角ゴ Pro W3"/>
                <a:cs typeface="Arial" panose="020B0604020202020204" pitchFamily="34" charset="0"/>
              </a:rPr>
              <a:t>In Pairs</a:t>
            </a:r>
          </a:p>
        </p:txBody>
      </p:sp>
      <p:sp>
        <p:nvSpPr>
          <p:cNvPr id="125955" name="Content Placeholder 2">
            <a:extLst>
              <a:ext uri="{FF2B5EF4-FFF2-40B4-BE49-F238E27FC236}">
                <a16:creationId xmlns:a16="http://schemas.microsoft.com/office/drawing/2014/main" id="{90D7AE85-B4AD-C325-B797-56FA637A533A}"/>
              </a:ext>
            </a:extLst>
          </p:cNvPr>
          <p:cNvSpPr>
            <a:spLocks noGrp="1" noChangeArrowheads="1"/>
          </p:cNvSpPr>
          <p:nvPr>
            <p:ph idx="1"/>
          </p:nvPr>
        </p:nvSpPr>
        <p:spPr bwMode="auto">
          <a:xfrm>
            <a:off x="430213" y="1292225"/>
            <a:ext cx="3978275" cy="4208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AutoNum type="arabicPeriod"/>
            </a:pPr>
            <a:r>
              <a:rPr lang="en-GB" altLang="en-US" sz="3600" b="0">
                <a:solidFill>
                  <a:srgbClr val="00B050"/>
                </a:solidFill>
                <a:latin typeface="Arial" panose="020B0604020202020204" pitchFamily="34" charset="0"/>
                <a:ea typeface="ヒラギノ角ゴ Pro W3"/>
                <a:cs typeface="Arial" panose="020B0604020202020204" pitchFamily="34" charset="0"/>
              </a:rPr>
              <a:t>Sell your individual Value</a:t>
            </a:r>
          </a:p>
          <a:p>
            <a:pPr marL="457200" indent="-457200">
              <a:buFontTx/>
              <a:buAutoNum type="arabicPeriod"/>
            </a:pPr>
            <a:r>
              <a:rPr lang="en-GB" altLang="en-US" sz="3600" b="0">
                <a:solidFill>
                  <a:srgbClr val="00B050"/>
                </a:solidFill>
                <a:latin typeface="Arial" panose="020B0604020202020204" pitchFamily="34" charset="0"/>
                <a:ea typeface="ヒラギノ角ゴ Pro W3"/>
                <a:cs typeface="Arial" panose="020B0604020202020204" pitchFamily="34" charset="0"/>
              </a:rPr>
              <a:t>Are they reflected in your sport</a:t>
            </a:r>
          </a:p>
          <a:p>
            <a:pPr marL="457200" indent="-457200">
              <a:buFontTx/>
              <a:buAutoNum type="arabicPeriod"/>
            </a:pPr>
            <a:endParaRPr lang="en-GB" altLang="en-US" sz="3600" b="0">
              <a:solidFill>
                <a:srgbClr val="00B050"/>
              </a:solidFill>
              <a:latin typeface="Arial" panose="020B0604020202020204" pitchFamily="34" charset="0"/>
              <a:ea typeface="ヒラギノ角ゴ Pro W3"/>
              <a:cs typeface="Arial" panose="020B0604020202020204" pitchFamily="34" charset="0"/>
            </a:endParaRPr>
          </a:p>
        </p:txBody>
      </p:sp>
      <p:pic>
        <p:nvPicPr>
          <p:cNvPr id="125956" name="Picture 4" descr="Text, timeline&#10;&#10;Description automatically generated">
            <a:extLst>
              <a:ext uri="{FF2B5EF4-FFF2-40B4-BE49-F238E27FC236}">
                <a16:creationId xmlns:a16="http://schemas.microsoft.com/office/drawing/2014/main" id="{48120DE6-DCB7-343A-D801-0D13334A2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313" y="1292225"/>
            <a:ext cx="397827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2">
            <a:extLst>
              <a:ext uri="{FF2B5EF4-FFF2-40B4-BE49-F238E27FC236}">
                <a16:creationId xmlns:a16="http://schemas.microsoft.com/office/drawing/2014/main" id="{59842CD2-B6E3-E2E4-6622-64E9A6BA8F2D}"/>
              </a:ext>
            </a:extLst>
          </p:cNvPr>
          <p:cNvSpPr>
            <a:spLocks noGrp="1"/>
          </p:cNvSpPr>
          <p:nvPr>
            <p:ph type="title"/>
          </p:nvPr>
        </p:nvSpPr>
        <p:spPr bwMode="auto">
          <a:xfrm>
            <a:off x="430213" y="919163"/>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E" altLang="en-US">
                <a:solidFill>
                  <a:srgbClr val="00B050"/>
                </a:solidFill>
                <a:latin typeface="Arial" panose="020B0604020202020204" pitchFamily="34" charset="0"/>
                <a:ea typeface="ヒラギノ角ゴ Pro W3"/>
                <a:cs typeface="Arial" panose="020B0604020202020204" pitchFamily="34" charset="0"/>
              </a:rPr>
              <a:t>Culture can be created good or bad</a:t>
            </a:r>
            <a:r>
              <a:rPr lang="en-IE" altLang="en-US">
                <a:latin typeface="Arial" panose="020B0604020202020204" pitchFamily="34" charset="0"/>
                <a:ea typeface="ヒラギノ角ゴ Pro W3"/>
                <a:cs typeface="Arial" panose="020B0604020202020204" pitchFamily="34" charset="0"/>
              </a:rPr>
              <a:t> </a:t>
            </a:r>
          </a:p>
        </p:txBody>
      </p:sp>
      <p:pic>
        <p:nvPicPr>
          <p:cNvPr id="128003" name="Content Placeholder 4" descr="Lance armstrong just lying around.jpg">
            <a:extLst>
              <a:ext uri="{FF2B5EF4-FFF2-40B4-BE49-F238E27FC236}">
                <a16:creationId xmlns:a16="http://schemas.microsoft.com/office/drawing/2014/main" id="{3F9C72B3-87F3-D360-F2D6-65E6946B3EC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213" y="2212975"/>
            <a:ext cx="8229600" cy="3300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2">
            <a:extLst>
              <a:ext uri="{FF2B5EF4-FFF2-40B4-BE49-F238E27FC236}">
                <a16:creationId xmlns:a16="http://schemas.microsoft.com/office/drawing/2014/main" id="{0B96FC5E-E039-FEF2-EAC8-14C3EF939AFB}"/>
              </a:ext>
            </a:extLst>
          </p:cNvPr>
          <p:cNvSpPr>
            <a:spLocks noGrp="1"/>
          </p:cNvSpPr>
          <p:nvPr>
            <p:ph type="title"/>
          </p:nvPr>
        </p:nvSpPr>
        <p:spPr bwMode="auto">
          <a:xfrm>
            <a:off x="361950" y="614363"/>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E" altLang="en-US">
                <a:solidFill>
                  <a:srgbClr val="00B050"/>
                </a:solidFill>
                <a:latin typeface="Arial" panose="020B0604020202020204" pitchFamily="34" charset="0"/>
                <a:ea typeface="ヒラギノ角ゴ Pro W3"/>
                <a:cs typeface="Arial" panose="020B0604020202020204" pitchFamily="34" charset="0"/>
              </a:rPr>
              <a:t>PBTR (Australia)</a:t>
            </a:r>
          </a:p>
        </p:txBody>
      </p:sp>
      <p:pic>
        <p:nvPicPr>
          <p:cNvPr id="129027" name="Picture 4">
            <a:extLst>
              <a:ext uri="{FF2B5EF4-FFF2-40B4-BE49-F238E27FC236}">
                <a16:creationId xmlns:a16="http://schemas.microsoft.com/office/drawing/2014/main" id="{0D473C46-8CC7-A2E5-702C-FD2586CB9F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363" y="1408113"/>
            <a:ext cx="4271962"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Box 1">
            <a:extLst>
              <a:ext uri="{FF2B5EF4-FFF2-40B4-BE49-F238E27FC236}">
                <a16:creationId xmlns:a16="http://schemas.microsoft.com/office/drawing/2014/main" id="{A90B227C-E89B-AD11-A115-DF95D36D054B}"/>
              </a:ext>
            </a:extLst>
          </p:cNvPr>
          <p:cNvSpPr txBox="1">
            <a:spLocks noChangeArrowheads="1"/>
          </p:cNvSpPr>
          <p:nvPr/>
        </p:nvSpPr>
        <p:spPr bwMode="auto">
          <a:xfrm>
            <a:off x="4629150" y="2084388"/>
            <a:ext cx="4108450"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a:spcAft>
                <a:spcPts val="600"/>
              </a:spcAft>
            </a:pPr>
            <a:r>
              <a:rPr lang="en-US" altLang="en-US" sz="2800">
                <a:solidFill>
                  <a:srgbClr val="00B050"/>
                </a:solidFill>
              </a:rPr>
              <a:t>The purpose of sport for many is </a:t>
            </a:r>
            <a:r>
              <a:rPr lang="en-US" altLang="en-US" sz="2800" b="1">
                <a:solidFill>
                  <a:srgbClr val="FF0000"/>
                </a:solidFill>
              </a:rPr>
              <a:t>to win</a:t>
            </a:r>
            <a:r>
              <a:rPr lang="en-US" altLang="en-US" sz="2800" b="1">
                <a:solidFill>
                  <a:srgbClr val="00B050"/>
                </a:solidFill>
              </a:rPr>
              <a:t>...</a:t>
            </a:r>
            <a:r>
              <a:rPr lang="en-US" altLang="en-US" sz="2800">
                <a:solidFill>
                  <a:srgbClr val="00B050"/>
                </a:solidFill>
              </a:rPr>
              <a:t>reinforce that </a:t>
            </a:r>
            <a:r>
              <a:rPr lang="en-US" altLang="en-US" sz="2800" b="1">
                <a:solidFill>
                  <a:srgbClr val="00B050"/>
                </a:solidFill>
              </a:rPr>
              <a:t>the manner </a:t>
            </a:r>
            <a:r>
              <a:rPr lang="en-US" altLang="en-US" sz="2800">
                <a:solidFill>
                  <a:srgbClr val="00B050"/>
                </a:solidFill>
              </a:rPr>
              <a:t>in which this objective is achieved is also very important.</a:t>
            </a:r>
          </a:p>
          <a:p>
            <a:pPr>
              <a:spcAft>
                <a:spcPts val="600"/>
              </a:spcAft>
            </a:pPr>
            <a:r>
              <a:rPr lang="en-AU" altLang="en-US" sz="2400">
                <a:solidFill>
                  <a:srgbClr val="FF6600"/>
                </a:solidFill>
              </a:rPr>
              <a:t> </a:t>
            </a:r>
            <a:endParaRPr lang="en-US" altLang="en-US" sz="2400" i="1">
              <a:solidFill>
                <a:srgbClr val="FF6600"/>
              </a:solidFill>
            </a:endParaRPr>
          </a:p>
        </p:txBody>
      </p:sp>
      <p:pic>
        <p:nvPicPr>
          <p:cNvPr id="129029" name="Picture 5" descr="Icon&#10;&#10;Description automatically generated">
            <a:extLst>
              <a:ext uri="{FF2B5EF4-FFF2-40B4-BE49-F238E27FC236}">
                <a16:creationId xmlns:a16="http://schemas.microsoft.com/office/drawing/2014/main" id="{08F7A0CC-76C8-6184-06E5-EBCE7AB94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1738" y="4694238"/>
            <a:ext cx="32861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2">
            <a:extLst>
              <a:ext uri="{FF2B5EF4-FFF2-40B4-BE49-F238E27FC236}">
                <a16:creationId xmlns:a16="http://schemas.microsoft.com/office/drawing/2014/main" id="{D9A97DC5-382E-C37C-140C-A8C358750D4C}"/>
              </a:ext>
            </a:extLst>
          </p:cNvPr>
          <p:cNvSpPr>
            <a:spLocks noGrp="1"/>
          </p:cNvSpPr>
          <p:nvPr>
            <p:ph type="title"/>
          </p:nvPr>
        </p:nvSpPr>
        <p:spPr bwMode="auto">
          <a:xfrm>
            <a:off x="361950" y="365125"/>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E" altLang="en-US">
                <a:solidFill>
                  <a:srgbClr val="00B050"/>
                </a:solidFill>
                <a:latin typeface="Arial" panose="020B0604020202020204" pitchFamily="34" charset="0"/>
                <a:ea typeface="ヒラギノ角ゴ Pro W3"/>
                <a:cs typeface="Arial" panose="020B0604020202020204" pitchFamily="34" charset="0"/>
              </a:rPr>
              <a:t>Sample EDM Framework</a:t>
            </a:r>
          </a:p>
        </p:txBody>
      </p:sp>
      <p:pic>
        <p:nvPicPr>
          <p:cNvPr id="130051" name="Picture 3" descr="A picture containing text&#10;&#10;Description automatically generated">
            <a:extLst>
              <a:ext uri="{FF2B5EF4-FFF2-40B4-BE49-F238E27FC236}">
                <a16:creationId xmlns:a16="http://schemas.microsoft.com/office/drawing/2014/main" id="{87D6691D-82DE-C6F4-6ED6-E25403855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479425"/>
            <a:ext cx="777875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2">
            <a:extLst>
              <a:ext uri="{FF2B5EF4-FFF2-40B4-BE49-F238E27FC236}">
                <a16:creationId xmlns:a16="http://schemas.microsoft.com/office/drawing/2014/main" id="{5BA041F9-2B9F-1C86-8062-E44AD7D0DC51}"/>
              </a:ext>
            </a:extLst>
          </p:cNvPr>
          <p:cNvSpPr>
            <a:spLocks noGrp="1"/>
          </p:cNvSpPr>
          <p:nvPr>
            <p:ph type="title"/>
          </p:nvPr>
        </p:nvSpPr>
        <p:spPr bwMode="auto">
          <a:xfrm>
            <a:off x="430213" y="919163"/>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IE" altLang="en-US">
                <a:solidFill>
                  <a:srgbClr val="00B050"/>
                </a:solidFill>
                <a:latin typeface="Arial" panose="020B0604020202020204" pitchFamily="34" charset="0"/>
                <a:ea typeface="ヒラギノ角ゴ Pro W3"/>
                <a:cs typeface="Arial" panose="020B0604020202020204" pitchFamily="34" charset="0"/>
              </a:rPr>
              <a:t>Slippery Slope</a:t>
            </a:r>
          </a:p>
        </p:txBody>
      </p:sp>
      <p:sp>
        <p:nvSpPr>
          <p:cNvPr id="6" name="TextBox 1">
            <a:extLst>
              <a:ext uri="{FF2B5EF4-FFF2-40B4-BE49-F238E27FC236}">
                <a16:creationId xmlns:a16="http://schemas.microsoft.com/office/drawing/2014/main" id="{65BF7354-E49B-ABBB-2927-ACCC1C46097E}"/>
              </a:ext>
            </a:extLst>
          </p:cNvPr>
          <p:cNvSpPr txBox="1"/>
          <p:nvPr/>
        </p:nvSpPr>
        <p:spPr>
          <a:xfrm>
            <a:off x="446088" y="1943100"/>
            <a:ext cx="8255000" cy="3170238"/>
          </a:xfrm>
          <a:prstGeom prst="rect">
            <a:avLst/>
          </a:prstGeom>
          <a:noFill/>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2400"/>
              </a:spcAft>
              <a:buClr>
                <a:srgbClr val="0B7798"/>
              </a:buClr>
              <a:defRPr/>
            </a:pPr>
            <a:r>
              <a:rPr lang="en-AU" sz="2400" b="1" dirty="0">
                <a:latin typeface="Apple Chancery"/>
                <a:cs typeface="Apple Chancery"/>
              </a:rPr>
              <a:t>‘It was just one mistake’</a:t>
            </a:r>
            <a:r>
              <a:rPr lang="en-AU" sz="2400" b="1" dirty="0"/>
              <a:t>		</a:t>
            </a:r>
            <a:r>
              <a:rPr lang="en-AU" sz="2400" b="1" dirty="0">
                <a:solidFill>
                  <a:srgbClr val="3366FF"/>
                </a:solidFill>
                <a:latin typeface="Chalkduster"/>
                <a:cs typeface="Chalkduster"/>
              </a:rPr>
              <a:t>	‘Nobody’s perfect’ </a:t>
            </a:r>
            <a:r>
              <a:rPr lang="en-AU" b="1" dirty="0"/>
              <a:t>	</a:t>
            </a:r>
          </a:p>
          <a:p>
            <a:pPr>
              <a:spcAft>
                <a:spcPts val="2400"/>
              </a:spcAft>
              <a:buClr>
                <a:srgbClr val="0B7798"/>
              </a:buClr>
              <a:defRPr/>
            </a:pPr>
            <a:r>
              <a:rPr lang="en-AU" sz="2400" b="1" dirty="0">
                <a:solidFill>
                  <a:srgbClr val="FF0000"/>
                </a:solidFill>
                <a:latin typeface="Chalkduster"/>
                <a:cs typeface="Chalkduster"/>
              </a:rPr>
              <a:t>‘I had no choice’</a:t>
            </a:r>
            <a:r>
              <a:rPr lang="en-AU" sz="2400" b="1" dirty="0">
                <a:latin typeface="Chalkduster"/>
                <a:cs typeface="Chalkduster"/>
              </a:rPr>
              <a:t>	</a:t>
            </a:r>
            <a:r>
              <a:rPr lang="en-AU" sz="2400" b="1" dirty="0"/>
              <a:t>	</a:t>
            </a:r>
            <a:r>
              <a:rPr lang="en-AU" sz="2400" b="1" dirty="0">
                <a:latin typeface="Edwardian Script ITC"/>
                <a:cs typeface="Edwardian Script ITC"/>
              </a:rPr>
              <a:t>	</a:t>
            </a:r>
            <a:r>
              <a:rPr lang="en-AU" sz="2400" b="1" dirty="0">
                <a:latin typeface="+mj-lt"/>
                <a:cs typeface="Chalkduster"/>
              </a:rPr>
              <a:t>It’s not hurting anyone’ </a:t>
            </a:r>
          </a:p>
          <a:p>
            <a:pPr>
              <a:spcAft>
                <a:spcPts val="2400"/>
              </a:spcAft>
              <a:defRPr/>
            </a:pPr>
            <a:r>
              <a:rPr lang="en-AU" sz="2400" b="1" dirty="0">
                <a:latin typeface="Curlz MT"/>
                <a:cs typeface="Curlz MT"/>
              </a:rPr>
              <a:t>‘It’s a stupid rule anyway’	</a:t>
            </a:r>
            <a:r>
              <a:rPr lang="en-AU" sz="2400" b="1" dirty="0"/>
              <a:t>		</a:t>
            </a:r>
            <a:r>
              <a:rPr lang="en-AU" sz="2400" b="1" dirty="0">
                <a:solidFill>
                  <a:srgbClr val="FF0000"/>
                </a:solidFill>
                <a:latin typeface="Brush Script MT Italic"/>
                <a:cs typeface="Brush Script MT Italic"/>
              </a:rPr>
              <a:t> ‘It not illegal, so no problem’ </a:t>
            </a:r>
          </a:p>
          <a:p>
            <a:pPr>
              <a:spcAft>
                <a:spcPts val="2400"/>
              </a:spcAft>
              <a:defRPr/>
            </a:pPr>
            <a:r>
              <a:rPr lang="en-AU" sz="2400" b="1" dirty="0">
                <a:solidFill>
                  <a:srgbClr val="3366FF"/>
                </a:solidFill>
                <a:latin typeface="Herculanum"/>
                <a:cs typeface="Herculanum"/>
              </a:rPr>
              <a:t>‘Everybody does it’</a:t>
            </a:r>
            <a:r>
              <a:rPr lang="en-AU" sz="2400" b="1" dirty="0">
                <a:solidFill>
                  <a:srgbClr val="FF0000"/>
                </a:solidFill>
                <a:latin typeface="Herculanum"/>
                <a:cs typeface="Herculanum"/>
              </a:rPr>
              <a:t>	</a:t>
            </a:r>
            <a:r>
              <a:rPr lang="en-AU" sz="2400" b="1" dirty="0"/>
              <a:t>		</a:t>
            </a:r>
            <a:r>
              <a:rPr lang="en-AU" sz="2400" b="1" dirty="0">
                <a:solidFill>
                  <a:srgbClr val="660066"/>
                </a:solidFill>
              </a:rPr>
              <a:t>‘If I don’t do it I’ll miss out’</a:t>
            </a:r>
          </a:p>
          <a:p>
            <a:pPr>
              <a:spcAft>
                <a:spcPts val="2400"/>
              </a:spcAft>
              <a:defRPr/>
            </a:pPr>
            <a:r>
              <a:rPr lang="en-AU" sz="2400" b="1" dirty="0">
                <a:solidFill>
                  <a:schemeClr val="accent4"/>
                </a:solidFill>
              </a:rPr>
              <a:t>‘It’s not my fault’	</a:t>
            </a:r>
            <a:r>
              <a:rPr lang="en-AU" sz="2400" b="1" dirty="0">
                <a:solidFill>
                  <a:srgbClr val="FF0000"/>
                </a:solidFill>
              </a:rPr>
              <a:t>				</a:t>
            </a:r>
            <a:r>
              <a:rPr lang="en-AU" sz="2400" b="1" dirty="0">
                <a:solidFill>
                  <a:srgbClr val="008000"/>
                </a:solidFill>
                <a:latin typeface="Curlz MT"/>
                <a:cs typeface="Curlz MT"/>
              </a:rPr>
              <a:t>‘My coach made me do it’ </a:t>
            </a:r>
            <a:endParaRPr lang="en-US" sz="2400" b="1" dirty="0">
              <a:solidFill>
                <a:srgbClr val="008000"/>
              </a:solidFill>
              <a:latin typeface="Curlz MT"/>
              <a:cs typeface="Curlz MT"/>
            </a:endParaRPr>
          </a:p>
        </p:txBody>
      </p:sp>
      <p:sp>
        <p:nvSpPr>
          <p:cNvPr id="4" name="Oval 3">
            <a:extLst>
              <a:ext uri="{FF2B5EF4-FFF2-40B4-BE49-F238E27FC236}">
                <a16:creationId xmlns:a16="http://schemas.microsoft.com/office/drawing/2014/main" id="{75E71683-547C-49D9-8C6F-8FF46E7075B6}"/>
              </a:ext>
            </a:extLst>
          </p:cNvPr>
          <p:cNvSpPr/>
          <p:nvPr/>
        </p:nvSpPr>
        <p:spPr>
          <a:xfrm>
            <a:off x="3719513" y="2701925"/>
            <a:ext cx="3852862" cy="93503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I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9D6754D5-6C15-144D-1DE8-1C8168632F83}"/>
              </a:ext>
            </a:extLst>
          </p:cNvPr>
          <p:cNvSpPr>
            <a:spLocks noGrp="1" noChangeArrowheads="1"/>
          </p:cNvSpPr>
          <p:nvPr>
            <p:ph type="title"/>
          </p:nvPr>
        </p:nvSpPr>
        <p:spPr bwMode="auto">
          <a:xfrm>
            <a:off x="430213" y="303213"/>
            <a:ext cx="835342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a:solidFill>
                  <a:srgbClr val="92D050"/>
                </a:solidFill>
                <a:latin typeface="Arial" panose="020B0604020202020204" pitchFamily="34" charset="0"/>
                <a:ea typeface="ヒラギノ角ゴ Pro W3"/>
                <a:cs typeface="Arial" panose="020B0604020202020204" pitchFamily="34" charset="0"/>
              </a:rPr>
              <a:t>Task – Flip Charts</a:t>
            </a:r>
          </a:p>
        </p:txBody>
      </p:sp>
      <p:sp>
        <p:nvSpPr>
          <p:cNvPr id="3" name="Content Placeholder 2">
            <a:extLst>
              <a:ext uri="{FF2B5EF4-FFF2-40B4-BE49-F238E27FC236}">
                <a16:creationId xmlns:a16="http://schemas.microsoft.com/office/drawing/2014/main" id="{0D1618E5-474A-8BD1-40FD-FDD99F7B9201}"/>
              </a:ext>
            </a:extLst>
          </p:cNvPr>
          <p:cNvSpPr>
            <a:spLocks noGrp="1"/>
          </p:cNvSpPr>
          <p:nvPr>
            <p:ph idx="1"/>
          </p:nvPr>
        </p:nvSpPr>
        <p:spPr>
          <a:xfrm>
            <a:off x="430213" y="1292225"/>
            <a:ext cx="3978275" cy="4208463"/>
          </a:xfrm>
        </p:spPr>
        <p:txBody>
          <a:bodyPr lIns="91440" tIns="45720" rIns="91440" bIns="45720" anchor="t"/>
          <a:lstStyle/>
          <a:p>
            <a:pPr>
              <a:defRPr/>
            </a:pPr>
            <a:r>
              <a:rPr lang="en-GB" sz="3600" b="0" dirty="0">
                <a:solidFill>
                  <a:srgbClr val="00B050"/>
                </a:solidFill>
                <a:ea typeface="ヒラギノ角ゴ Pro W3"/>
              </a:rPr>
              <a:t>Groups of 5/6</a:t>
            </a:r>
          </a:p>
          <a:p>
            <a:pPr>
              <a:defRPr/>
            </a:pPr>
            <a:endParaRPr lang="en-GB" sz="3600" b="0" dirty="0">
              <a:solidFill>
                <a:srgbClr val="00B050"/>
              </a:solidFill>
              <a:ea typeface="ヒラギノ角ゴ Pro W3"/>
            </a:endParaRPr>
          </a:p>
          <a:p>
            <a:pPr>
              <a:defRPr/>
            </a:pPr>
            <a:r>
              <a:rPr lang="en-GB" sz="3600" b="0" dirty="0">
                <a:solidFill>
                  <a:srgbClr val="00B050"/>
                </a:solidFill>
                <a:ea typeface="ヒラギノ角ゴ Pro W3"/>
              </a:rPr>
              <a:t>Design a VB Education Session on Supplement Use</a:t>
            </a:r>
          </a:p>
          <a:p>
            <a:pPr>
              <a:defRPr/>
            </a:pPr>
            <a:endParaRPr lang="en-GB" sz="3600" b="0" dirty="0">
              <a:solidFill>
                <a:srgbClr val="00B050"/>
              </a:solidFill>
              <a:ea typeface="ヒラギノ角ゴ Pro W3"/>
            </a:endParaRPr>
          </a:p>
          <a:p>
            <a:pPr>
              <a:defRPr/>
            </a:pPr>
            <a:endParaRPr lang="en-GB" sz="3600" b="0" dirty="0">
              <a:solidFill>
                <a:srgbClr val="00B050"/>
              </a:solidFill>
              <a:ea typeface="ヒラギノ角ゴ Pro W3"/>
            </a:endParaRPr>
          </a:p>
          <a:p>
            <a:pPr marL="457200" indent="-457200">
              <a:buFontTx/>
              <a:buAutoNum type="arabicPeriod"/>
              <a:defRPr/>
            </a:pPr>
            <a:endParaRPr lang="en-GB" sz="3600" b="0" dirty="0">
              <a:solidFill>
                <a:srgbClr val="00B050"/>
              </a:solidFill>
              <a:ea typeface="ヒラギノ角ゴ Pro W3"/>
            </a:endParaRPr>
          </a:p>
        </p:txBody>
      </p:sp>
      <p:pic>
        <p:nvPicPr>
          <p:cNvPr id="132100" name="Picture 2" descr="Image result for values-based education">
            <a:extLst>
              <a:ext uri="{FF2B5EF4-FFF2-40B4-BE49-F238E27FC236}">
                <a16:creationId xmlns:a16="http://schemas.microsoft.com/office/drawing/2014/main" id="{4A250F56-A8FC-9E07-725D-57DF697E3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550" y="1357313"/>
            <a:ext cx="405923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3C92F4D4-2386-6D4C-C851-8E39F1FCC82A}"/>
              </a:ext>
            </a:extLst>
          </p:cNvPr>
          <p:cNvSpPr>
            <a:spLocks noGrp="1" noChangeArrowheads="1"/>
          </p:cNvSpPr>
          <p:nvPr>
            <p:ph type="title"/>
          </p:nvPr>
        </p:nvSpPr>
        <p:spPr bwMode="auto">
          <a:xfrm>
            <a:off x="430213" y="3043238"/>
            <a:ext cx="8229600" cy="21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a:latin typeface="Arial" panose="020B0604020202020204" pitchFamily="34" charset="0"/>
                <a:ea typeface="ヒラギノ角ゴ Pro W3"/>
                <a:cs typeface="Arial" panose="020B0604020202020204" pitchFamily="34" charset="0"/>
              </a:rPr>
              <a:t>Background</a:t>
            </a:r>
            <a:br>
              <a:rPr lang="en-US" altLang="en-US" sz="48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r>
              <a:rPr lang="en-US" altLang="en-US" sz="2400">
                <a:latin typeface="Arial" panose="020B0604020202020204" pitchFamily="34" charset="0"/>
                <a:ea typeface="ヒラギノ角ゴ Pro W3"/>
                <a:cs typeface="Arial" panose="020B0604020202020204" pitchFamily="34" charset="0"/>
              </a:rPr>
              <a:t>www.sportireland.ie/anti-doping</a:t>
            </a:r>
            <a:br>
              <a:rPr lang="en-US" altLang="en-US" sz="2400">
                <a:latin typeface="Arial" panose="020B0604020202020204" pitchFamily="34" charset="0"/>
                <a:ea typeface="ヒラギノ角ゴ Pro W3"/>
                <a:cs typeface="Arial" panose="020B0604020202020204" pitchFamily="34" charset="0"/>
              </a:rPr>
            </a:br>
            <a:endParaRPr lang="en-US" altLang="en-US" sz="2400">
              <a:latin typeface="Arial" panose="020B0604020202020204" pitchFamily="34" charset="0"/>
              <a:ea typeface="ヒラギノ角ゴ Pro W3"/>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28464F59-0962-7BE9-863D-56D47165CAF8}"/>
              </a:ext>
            </a:extLst>
          </p:cNvPr>
          <p:cNvSpPr>
            <a:spLocks noGrp="1" noChangeArrowheads="1"/>
          </p:cNvSpPr>
          <p:nvPr>
            <p:ph type="title"/>
          </p:nvPr>
        </p:nvSpPr>
        <p:spPr bwMode="auto">
          <a:xfrm>
            <a:off x="430213" y="3043238"/>
            <a:ext cx="8229600" cy="21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latin typeface="Arial" panose="020B0604020202020204" pitchFamily="34" charset="0"/>
                <a:ea typeface="ヒラギノ角ゴ Pro W3"/>
                <a:cs typeface="Arial" panose="020B0604020202020204" pitchFamily="34" charset="0"/>
              </a:rPr>
              <a:t>Anti-doping Rule Violations</a:t>
            </a: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endParaRPr lang="en-US" altLang="en-US" sz="2400">
              <a:latin typeface="Arial" panose="020B0604020202020204" pitchFamily="34" charset="0"/>
              <a:ea typeface="ヒラギノ角ゴ Pro W3"/>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1FFABCA8-E6C4-8952-90A5-8BBFD8727ABF}"/>
              </a:ext>
            </a:extLst>
          </p:cNvPr>
          <p:cNvSpPr>
            <a:spLocks noGrp="1" noChangeArrowheads="1"/>
          </p:cNvSpPr>
          <p:nvPr>
            <p:ph type="title"/>
          </p:nvPr>
        </p:nvSpPr>
        <p:spPr bwMode="auto">
          <a:xfrm>
            <a:off x="381000" y="8509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E" altLang="en-US" sz="4000">
                <a:solidFill>
                  <a:srgbClr val="92D050"/>
                </a:solidFill>
                <a:latin typeface="Arial" panose="020B0604020202020204" pitchFamily="34" charset="0"/>
                <a:ea typeface="ヒラギノ角ゴ Pro W3"/>
                <a:cs typeface="Arial" panose="020B0604020202020204" pitchFamily="34" charset="0"/>
              </a:rPr>
              <a:t>Strict Liability</a:t>
            </a:r>
          </a:p>
        </p:txBody>
      </p:sp>
      <p:sp>
        <p:nvSpPr>
          <p:cNvPr id="6147" name="Content Placeholder 2">
            <a:extLst>
              <a:ext uri="{FF2B5EF4-FFF2-40B4-BE49-F238E27FC236}">
                <a16:creationId xmlns:a16="http://schemas.microsoft.com/office/drawing/2014/main" id="{AD80E5A8-8307-E558-8540-189A7AEF5E81}"/>
              </a:ext>
            </a:extLst>
          </p:cNvPr>
          <p:cNvSpPr>
            <a:spLocks noGrp="1" noChangeArrowheads="1"/>
          </p:cNvSpPr>
          <p:nvPr>
            <p:ph idx="1"/>
          </p:nvPr>
        </p:nvSpPr>
        <p:spPr bwMode="auto">
          <a:xfrm>
            <a:off x="381000" y="1600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 typeface="Arial" panose="020B0604020202020204" pitchFamily="34" charset="0"/>
              <a:buNone/>
            </a:pPr>
            <a:r>
              <a:rPr lang="en-IE" altLang="en-US">
                <a:latin typeface="Arial" panose="020B0604020202020204" pitchFamily="34" charset="0"/>
                <a:ea typeface="ヒラギノ角ゴ Pro W3"/>
                <a:cs typeface="Arial" panose="020B0604020202020204" pitchFamily="34" charset="0"/>
              </a:rPr>
              <a:t>	</a:t>
            </a:r>
          </a:p>
          <a:p>
            <a:pPr algn="ctr">
              <a:buFont typeface="Arial" panose="020B0604020202020204" pitchFamily="34" charset="0"/>
              <a:buNone/>
            </a:pPr>
            <a:r>
              <a:rPr lang="en-IE" altLang="en-US" sz="4800">
                <a:solidFill>
                  <a:srgbClr val="00B050"/>
                </a:solidFill>
                <a:latin typeface="Arial" panose="020B0604020202020204" pitchFamily="34" charset="0"/>
                <a:ea typeface="ヒラギノ角ゴ Pro W3"/>
                <a:cs typeface="Arial" panose="020B0604020202020204" pitchFamily="34" charset="0"/>
              </a:rPr>
              <a:t>Your Body.</a:t>
            </a:r>
          </a:p>
          <a:p>
            <a:pPr algn="ctr">
              <a:buFont typeface="Arial" panose="020B0604020202020204" pitchFamily="34" charset="0"/>
              <a:buNone/>
            </a:pPr>
            <a:endParaRPr lang="en-IE" altLang="en-US" sz="4800">
              <a:solidFill>
                <a:srgbClr val="00B050"/>
              </a:solidFill>
              <a:latin typeface="Arial" panose="020B0604020202020204" pitchFamily="34" charset="0"/>
              <a:ea typeface="ヒラギノ角ゴ Pro W3"/>
              <a:cs typeface="Arial" panose="020B0604020202020204" pitchFamily="34" charset="0"/>
            </a:endParaRPr>
          </a:p>
          <a:p>
            <a:pPr algn="ctr">
              <a:buFont typeface="Arial" panose="020B0604020202020204" pitchFamily="34" charset="0"/>
              <a:buNone/>
            </a:pPr>
            <a:r>
              <a:rPr lang="en-IE" altLang="en-US" sz="4800">
                <a:solidFill>
                  <a:srgbClr val="00B050"/>
                </a:solidFill>
                <a:latin typeface="Arial" panose="020B0604020202020204" pitchFamily="34" charset="0"/>
                <a:ea typeface="ヒラギノ角ゴ Pro W3"/>
                <a:cs typeface="Arial" panose="020B0604020202020204" pitchFamily="34" charset="0"/>
              </a:rPr>
              <a:t>	Your Responsibility.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147">
                                            <p:txEl>
                                              <p:pRg st="1" end="1"/>
                                            </p:txEl>
                                          </p:spTgt>
                                        </p:tgtEl>
                                        <p:attrNameLst>
                                          <p:attrName>style.visibility</p:attrName>
                                        </p:attrNameLst>
                                      </p:cBhvr>
                                      <p:to>
                                        <p:strVal val="visible"/>
                                      </p:to>
                                    </p:set>
                                    <p:anim calcmode="discrete" valueType="clr">
                                      <p:cBhvr override="childStyle">
                                        <p:cTn id="7" dur="80"/>
                                        <p:tgtEl>
                                          <p:spTgt spid="614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7">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6147">
                                            <p:txEl>
                                              <p:pRg st="1" end="1"/>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6147">
                                            <p:txEl>
                                              <p:pRg st="3" end="3"/>
                                            </p:txEl>
                                          </p:spTgt>
                                        </p:tgtEl>
                                        <p:attrNameLst>
                                          <p:attrName>style.visibility</p:attrName>
                                        </p:attrNameLst>
                                      </p:cBhvr>
                                      <p:to>
                                        <p:strVal val="visible"/>
                                      </p:to>
                                    </p:set>
                                    <p:anim calcmode="discrete" valueType="clr">
                                      <p:cBhvr override="childStyle">
                                        <p:cTn id="12" dur="80"/>
                                        <p:tgtEl>
                                          <p:spTgt spid="614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147">
                                            <p:txEl>
                                              <p:pRg st="3" end="3"/>
                                            </p:txEl>
                                          </p:spTgt>
                                        </p:tgtEl>
                                        <p:attrNameLst>
                                          <p:attrName>fillcolor</p:attrName>
                                        </p:attrNameLst>
                                      </p:cBhvr>
                                      <p:tavLst>
                                        <p:tav tm="0">
                                          <p:val>
                                            <p:clrVal>
                                              <a:schemeClr val="accent2"/>
                                            </p:clrVal>
                                          </p:val>
                                        </p:tav>
                                        <p:tav tm="50000">
                                          <p:val>
                                            <p:clrVal>
                                              <a:schemeClr val="hlink"/>
                                            </p:clrVal>
                                          </p:val>
                                        </p:tav>
                                      </p:tavLst>
                                    </p:anim>
                                    <p:set>
                                      <p:cBhvr>
                                        <p:cTn id="14" dur="80"/>
                                        <p:tgtEl>
                                          <p:spTgt spid="614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54F26BF-C5B7-58CB-38A7-7E4582680A78}"/>
              </a:ext>
            </a:extLst>
          </p:cNvPr>
          <p:cNvSpPr>
            <a:spLocks noGrp="1"/>
          </p:cNvSpPr>
          <p:nvPr>
            <p:ph type="title"/>
          </p:nvPr>
        </p:nvSpPr>
        <p:spPr>
          <a:xfrm>
            <a:off x="430213" y="523875"/>
            <a:ext cx="8229600" cy="660400"/>
          </a:xfrm>
        </p:spPr>
        <p:txBody>
          <a:bodyPr/>
          <a:lstStyle/>
          <a:p>
            <a:pPr>
              <a:defRPr/>
            </a:pPr>
            <a:r>
              <a:rPr lang="en-CA" dirty="0">
                <a:solidFill>
                  <a:srgbClr val="92D050"/>
                </a:solidFill>
                <a:latin typeface="+mn-lt"/>
              </a:rPr>
              <a:t>GAME - Anti-Doping Rule Violations </a:t>
            </a:r>
            <a:endParaRPr lang="en-US" dirty="0">
              <a:solidFill>
                <a:srgbClr val="92D050"/>
              </a:solidFill>
              <a:latin typeface="+mn-lt"/>
            </a:endParaRPr>
          </a:p>
        </p:txBody>
      </p:sp>
      <p:pic>
        <p:nvPicPr>
          <p:cNvPr id="137219" name="Picture 1">
            <a:extLst>
              <a:ext uri="{FF2B5EF4-FFF2-40B4-BE49-F238E27FC236}">
                <a16:creationId xmlns:a16="http://schemas.microsoft.com/office/drawing/2014/main" id="{3F97201B-F206-D537-2B82-BF11B3763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133475"/>
            <a:ext cx="56102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a:extLst>
              <a:ext uri="{FF2B5EF4-FFF2-40B4-BE49-F238E27FC236}">
                <a16:creationId xmlns:a16="http://schemas.microsoft.com/office/drawing/2014/main" id="{761EF4D1-6333-FCD4-FEAC-B8867C2F3D93}"/>
              </a:ext>
            </a:extLst>
          </p:cNvPr>
          <p:cNvSpPr>
            <a:spLocks noGrp="1" noChangeArrowheads="1"/>
          </p:cNvSpPr>
          <p:nvPr>
            <p:ph idx="1"/>
          </p:nvPr>
        </p:nvSpPr>
        <p:spPr bwMode="auto">
          <a:xfrm>
            <a:off x="381000" y="1600200"/>
            <a:ext cx="8229600" cy="235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E" altLang="en-US">
              <a:latin typeface="Arial" panose="020B0604020202020204" pitchFamily="34" charset="0"/>
              <a:ea typeface="ヒラギノ角ゴ Pro W3"/>
              <a:cs typeface="Arial" panose="020B0604020202020204" pitchFamily="34" charset="0"/>
            </a:endParaRPr>
          </a:p>
          <a:p>
            <a:endParaRPr lang="en-IE" altLang="en-US">
              <a:latin typeface="Arial" panose="020B0604020202020204" pitchFamily="34" charset="0"/>
              <a:ea typeface="ヒラギノ角ゴ Pro W3"/>
              <a:cs typeface="Arial" panose="020B0604020202020204" pitchFamily="34" charset="0"/>
            </a:endParaRPr>
          </a:p>
          <a:p>
            <a:pPr algn="ctr"/>
            <a:r>
              <a:rPr lang="en-IE" altLang="en-US" sz="6000">
                <a:solidFill>
                  <a:srgbClr val="92D050"/>
                </a:solidFill>
                <a:latin typeface="Arial" panose="020B0604020202020204" pitchFamily="34" charset="0"/>
                <a:ea typeface="ヒラギノ角ゴ Pro W3"/>
                <a:cs typeface="Arial" panose="020B0604020202020204" pitchFamily="34"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FB22C2A9-E84C-38D9-7D6F-2CEB78C39F79}"/>
              </a:ext>
            </a:extLst>
          </p:cNvPr>
          <p:cNvSpPr>
            <a:spLocks noGrp="1" noChangeArrowheads="1"/>
          </p:cNvSpPr>
          <p:nvPr>
            <p:ph type="title"/>
          </p:nvPr>
        </p:nvSpPr>
        <p:spPr bwMode="auto">
          <a:xfrm>
            <a:off x="430213" y="492125"/>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E" altLang="en-US" sz="4000">
                <a:solidFill>
                  <a:srgbClr val="92D050"/>
                </a:solidFill>
                <a:latin typeface="Arial" panose="020B0604020202020204" pitchFamily="34" charset="0"/>
                <a:ea typeface="ヒラギノ角ゴ Pro W3"/>
                <a:cs typeface="Arial" panose="020B0604020202020204" pitchFamily="34" charset="0"/>
              </a:rPr>
              <a:t>Sport Ireland Anti-doping Unit </a:t>
            </a:r>
          </a:p>
        </p:txBody>
      </p:sp>
      <p:sp>
        <p:nvSpPr>
          <p:cNvPr id="22531" name="Content Placeholder 2">
            <a:extLst>
              <a:ext uri="{FF2B5EF4-FFF2-40B4-BE49-F238E27FC236}">
                <a16:creationId xmlns:a16="http://schemas.microsoft.com/office/drawing/2014/main" id="{3F7BCEB7-8C25-1BD9-D917-E3EB98555600}"/>
              </a:ext>
            </a:extLst>
          </p:cNvPr>
          <p:cNvSpPr>
            <a:spLocks noGrp="1"/>
          </p:cNvSpPr>
          <p:nvPr>
            <p:ph idx="1"/>
          </p:nvPr>
        </p:nvSpPr>
        <p:spPr bwMode="auto">
          <a:xfrm>
            <a:off x="430213" y="1714500"/>
            <a:ext cx="8080375" cy="1604963"/>
          </a:xfrm>
        </p:spPr>
        <p:txBody>
          <a:bodyPr vert="horz" wrap="square" lIns="91440" tIns="45720" rIns="91440" bIns="45720" numCol="1" anchor="t" anchorCtr="0" compatLnSpc="1">
            <a:prstTxWarp prst="textNoShape">
              <a:avLst/>
            </a:prstTxWarp>
          </a:bodyPr>
          <a:lstStyle/>
          <a:p>
            <a:pPr indent="-250825">
              <a:buFont typeface="Wingdings" panose="05000000000000000000" pitchFamily="2" charset="2"/>
              <a:buAutoNum type="arabicPlain"/>
              <a:defRPr/>
            </a:pPr>
            <a:r>
              <a:rPr lang="en-IE" altLang="en-US" sz="2800" b="0">
                <a:solidFill>
                  <a:srgbClr val="00B050"/>
                </a:solidFill>
                <a:ea typeface="ヒラギノ角ゴ Pro W3"/>
              </a:rPr>
              <a:t>Testing </a:t>
            </a:r>
            <a:endParaRPr lang="en-IE" altLang="en-US" sz="2800" b="0">
              <a:solidFill>
                <a:srgbClr val="00B050"/>
              </a:solidFill>
              <a:latin typeface="Arial" panose="020B0604020202020204" pitchFamily="34" charset="0"/>
              <a:ea typeface="ヒラギノ角ゴ Pro W3"/>
              <a:cs typeface="Arial" panose="020B0604020202020204" pitchFamily="34" charset="0"/>
            </a:endParaRPr>
          </a:p>
          <a:p>
            <a:pPr indent="-250825">
              <a:buFont typeface="Wingdings" panose="05000000000000000000" pitchFamily="2" charset="2"/>
              <a:buAutoNum type="arabicPlain"/>
              <a:defRPr/>
            </a:pPr>
            <a:r>
              <a:rPr lang="en-IE" altLang="en-US" sz="2800" b="0">
                <a:solidFill>
                  <a:srgbClr val="00B050"/>
                </a:solidFill>
                <a:ea typeface="ヒラギノ角ゴ Pro W3"/>
              </a:rPr>
              <a:t>Intelligence &amp; Investigations </a:t>
            </a:r>
            <a:endParaRPr lang="en-IE" altLang="en-US" sz="2800" b="0">
              <a:solidFill>
                <a:srgbClr val="00B050"/>
              </a:solidFill>
              <a:latin typeface="Arial" panose="020B0604020202020204" pitchFamily="34" charset="0"/>
              <a:ea typeface="ヒラギノ角ゴ Pro W3"/>
              <a:cs typeface="Arial" panose="020B0604020202020204" pitchFamily="34" charset="0"/>
            </a:endParaRPr>
          </a:p>
          <a:p>
            <a:pPr indent="-250825">
              <a:buFont typeface="Wingdings" panose="05000000000000000000" pitchFamily="2" charset="2"/>
              <a:buAutoNum type="arabicPlain"/>
              <a:defRPr/>
            </a:pPr>
            <a:r>
              <a:rPr lang="en-IE" altLang="en-US" sz="2800">
                <a:solidFill>
                  <a:srgbClr val="00B050"/>
                </a:solidFill>
                <a:ea typeface="ヒラギノ角ゴ Pro W3"/>
              </a:rPr>
              <a:t>Prevention and Education</a:t>
            </a:r>
          </a:p>
          <a:p>
            <a:pPr indent="0">
              <a:buFont typeface="Wingdings" charset="2"/>
              <a:buNone/>
              <a:defRPr/>
            </a:pPr>
            <a:endParaRPr lang="en-IE" altLang="en-US" sz="2800">
              <a:solidFill>
                <a:srgbClr val="00B050"/>
              </a:solidFill>
              <a:latin typeface="Arial" panose="020B0604020202020204" pitchFamily="34" charset="0"/>
              <a:ea typeface="ヒラギノ角ゴ Pro W3"/>
              <a:cs typeface="Arial" panose="020B0604020202020204" pitchFamily="34" charset="0"/>
            </a:endParaRPr>
          </a:p>
          <a:p>
            <a:pPr indent="0">
              <a:buFont typeface="Wingdings" charset="2"/>
              <a:buNone/>
              <a:defRPr/>
            </a:pPr>
            <a:endParaRPr lang="en-GB" altLang="en-US" sz="2800">
              <a:solidFill>
                <a:srgbClr val="00B050"/>
              </a:solidFill>
              <a:latin typeface="Arial" panose="020B0604020202020204" pitchFamily="34" charset="0"/>
              <a:ea typeface="ヒラギノ角ゴ Pro W3"/>
              <a:cs typeface="Arial" panose="020B0604020202020204" pitchFamily="34" charset="0"/>
            </a:endParaRPr>
          </a:p>
          <a:p>
            <a:pPr indent="0" algn="ctr">
              <a:buFont typeface="Wingdings" charset="2"/>
              <a:buNone/>
              <a:defRPr/>
            </a:pPr>
            <a:r>
              <a:rPr lang="en-GB" altLang="en-US" sz="2400">
                <a:solidFill>
                  <a:srgbClr val="FF0000"/>
                </a:solidFill>
                <a:ea typeface="ヒラギノ角ゴ Pro W3"/>
              </a:rPr>
              <a:t>Education should always be an athlete’s/ASP’s first experience of anti-doping!</a:t>
            </a:r>
            <a:endParaRPr lang="en-IE" altLang="en-US" sz="2400">
              <a:solidFill>
                <a:srgbClr val="FF0000"/>
              </a:solidFill>
              <a:ea typeface="ヒラギノ角ゴ Pro W3"/>
            </a:endParaRPr>
          </a:p>
          <a:p>
            <a:pPr indent="0">
              <a:buFont typeface="Wingdings" charset="2"/>
              <a:buNone/>
              <a:defRPr/>
            </a:pPr>
            <a:endParaRPr lang="en-GB" altLang="en-US" sz="2800">
              <a:latin typeface="Arial" panose="020B0604020202020204" pitchFamily="34" charset="0"/>
              <a:ea typeface="ヒラギノ角ゴ Pro W3"/>
              <a:cs typeface="Arial" panose="020B0604020202020204" pitchFamily="34" charset="0"/>
            </a:endParaRPr>
          </a:p>
          <a:p>
            <a:pPr indent="0">
              <a:buFont typeface="Wingdings" charset="2"/>
              <a:buNone/>
              <a:defRPr/>
            </a:pPr>
            <a:endParaRPr lang="en-IE" altLang="en-US" sz="2800">
              <a:latin typeface="Arial" panose="020B0604020202020204" pitchFamily="34" charset="0"/>
              <a:ea typeface="ヒラギノ角ゴ Pro W3"/>
              <a:cs typeface="Arial" panose="020B0604020202020204" pitchFamily="34" charset="0"/>
            </a:endParaRPr>
          </a:p>
        </p:txBody>
      </p:sp>
      <p:sp>
        <p:nvSpPr>
          <p:cNvPr id="6" name="Content Placeholder 2">
            <a:extLst>
              <a:ext uri="{FF2B5EF4-FFF2-40B4-BE49-F238E27FC236}">
                <a16:creationId xmlns:a16="http://schemas.microsoft.com/office/drawing/2014/main" id="{690A38E5-392A-29D5-DE9B-B81CACEE1C4C}"/>
              </a:ext>
            </a:extLst>
          </p:cNvPr>
          <p:cNvSpPr txBox="1">
            <a:spLocks/>
          </p:cNvSpPr>
          <p:nvPr/>
        </p:nvSpPr>
        <p:spPr bwMode="auto">
          <a:xfrm>
            <a:off x="430213" y="4133850"/>
            <a:ext cx="8080375" cy="1604963"/>
          </a:xfrm>
          <a:prstGeom prst="rect">
            <a:avLst/>
          </a:prstGeom>
        </p:spPr>
        <p:txBody>
          <a:bodyPr/>
          <a:lstStyle>
            <a:lvl1pPr marL="0" indent="-252000" algn="l" defTabSz="457200" rtl="0" eaLnBrk="0" fontAlgn="base" hangingPunct="0">
              <a:spcBef>
                <a:spcPct val="20000"/>
              </a:spcBef>
              <a:spcAft>
                <a:spcPct val="0"/>
              </a:spcAft>
              <a:buClr>
                <a:srgbClr val="B8D009"/>
              </a:buClr>
              <a:buFont typeface="Wingdings" charset="2"/>
              <a:buAutoNum type="arabicPlain"/>
              <a:defRPr sz="2000" b="1" kern="1200" baseline="0">
                <a:solidFill>
                  <a:schemeClr val="tx1"/>
                </a:solidFill>
                <a:latin typeface="Arial"/>
                <a:ea typeface="ヒラギノ角ゴ Pro W3" charset="-128"/>
                <a:cs typeface="Arial"/>
              </a:defRPr>
            </a:lvl1pPr>
            <a:lvl2pPr marL="0" indent="0" algn="l" defTabSz="457200" rtl="0" eaLnBrk="0" fontAlgn="base" hangingPunct="0">
              <a:spcBef>
                <a:spcPts val="1200"/>
              </a:spcBef>
              <a:spcAft>
                <a:spcPct val="0"/>
              </a:spcAft>
              <a:buClr>
                <a:srgbClr val="BE012F"/>
              </a:buClr>
              <a:buFont typeface="Arial"/>
              <a:buNone/>
              <a:defRPr sz="2000" kern="1200" baseline="0">
                <a:solidFill>
                  <a:schemeClr val="tx1"/>
                </a:solidFill>
                <a:latin typeface="Arial"/>
                <a:ea typeface="ヒラギノ角ゴ Pro W3" charset="-128"/>
                <a:cs typeface="Arial"/>
              </a:defRPr>
            </a:lvl2pPr>
            <a:lvl3pPr marL="179388" indent="-179388" algn="l" defTabSz="457200" rtl="0" eaLnBrk="0" fontAlgn="base" hangingPunct="0">
              <a:spcBef>
                <a:spcPts val="600"/>
              </a:spcBef>
              <a:spcAft>
                <a:spcPts val="0"/>
              </a:spcAft>
              <a:buClr>
                <a:srgbClr val="BE012F"/>
              </a:buClr>
              <a:buFont typeface="Arial" panose="020B0604020202020204" pitchFamily="34" charset="0"/>
              <a:buChar char="•"/>
              <a:defRPr sz="1600" kern="1200">
                <a:solidFill>
                  <a:schemeClr val="tx1"/>
                </a:solidFill>
                <a:latin typeface="Arial"/>
                <a:ea typeface="ヒラギノ角ゴ Pro W3" charset="-128"/>
                <a:cs typeface="Arial"/>
              </a:defRPr>
            </a:lvl3pPr>
            <a:lvl4pPr marL="0" indent="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ヒラギノ角ゴ Pro W3" charset="-128"/>
                <a:cs typeface="Arial"/>
              </a:defRPr>
            </a:lvl4pPr>
            <a:lvl5pPr marL="0" indent="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Wingdings" charset="2"/>
              <a:buNone/>
              <a:defRPr/>
            </a:pPr>
            <a:endParaRPr lang="en-GB" altLang="en-US" sz="2800">
              <a:solidFill>
                <a:srgbClr val="00B050"/>
              </a:solidFill>
              <a:latin typeface="Arial" panose="020B0604020202020204" pitchFamily="34" charset="0"/>
              <a:ea typeface="ヒラギノ角ゴ Pro W3"/>
              <a:cs typeface="Arial" panose="020B0604020202020204" pitchFamily="34" charset="0"/>
            </a:endParaRPr>
          </a:p>
          <a:p>
            <a:pPr indent="-250825">
              <a:buFont typeface="Wingdings" panose="05000000000000000000" pitchFamily="2" charset="2"/>
              <a:buAutoNum type="arabicPlain"/>
              <a:defRPr/>
            </a:pPr>
            <a:endParaRPr lang="en-GB" altLang="en-US" sz="2800">
              <a:solidFill>
                <a:srgbClr val="00B050"/>
              </a:solidFill>
              <a:latin typeface="Arial" panose="020B0604020202020204" pitchFamily="34" charset="0"/>
              <a:ea typeface="ヒラギノ角ゴ Pro W3"/>
              <a:cs typeface="Arial" panose="020B0604020202020204" pitchFamily="34" charset="0"/>
            </a:endParaRPr>
          </a:p>
          <a:p>
            <a:pPr indent="0">
              <a:buFont typeface="Wingdings" charset="2"/>
              <a:buNone/>
              <a:defRPr/>
            </a:pPr>
            <a:endParaRPr lang="en-GB" altLang="en-US" sz="2800">
              <a:latin typeface="Arial" panose="020B0604020202020204" pitchFamily="34" charset="0"/>
              <a:ea typeface="ヒラギノ角ゴ Pro W3"/>
              <a:cs typeface="Arial" panose="020B0604020202020204" pitchFamily="34" charset="0"/>
            </a:endParaRPr>
          </a:p>
          <a:p>
            <a:pPr indent="0">
              <a:buFont typeface="Wingdings" charset="2"/>
              <a:buNone/>
              <a:defRPr/>
            </a:pPr>
            <a:endParaRPr lang="en-IE" altLang="en-US" sz="2800">
              <a:latin typeface="Arial" panose="020B0604020202020204" pitchFamily="34" charset="0"/>
              <a:ea typeface="ヒラギノ角ゴ Pro W3"/>
              <a:cs typeface="Arial" panose="020B0604020202020204" pitchFamily="34" charset="0"/>
            </a:endParaRPr>
          </a:p>
        </p:txBody>
      </p:sp>
      <p:pic>
        <p:nvPicPr>
          <p:cNvPr id="88069" name="Picture 2">
            <a:extLst>
              <a:ext uri="{FF2B5EF4-FFF2-40B4-BE49-F238E27FC236}">
                <a16:creationId xmlns:a16="http://schemas.microsoft.com/office/drawing/2014/main" id="{F15727FF-D7CA-68D5-FDEA-E55AD7C48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95463"/>
            <a:ext cx="27432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2797BE00-9A36-EAF8-E65B-9E71490E82D2}"/>
              </a:ext>
            </a:extLst>
          </p:cNvPr>
          <p:cNvSpPr>
            <a:spLocks noGrp="1" noChangeArrowheads="1"/>
          </p:cNvSpPr>
          <p:nvPr>
            <p:ph type="title"/>
          </p:nvPr>
        </p:nvSpPr>
        <p:spPr bwMode="auto">
          <a:xfrm>
            <a:off x="430213" y="303213"/>
            <a:ext cx="835342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a:solidFill>
                  <a:srgbClr val="92D050"/>
                </a:solidFill>
                <a:latin typeface="Arial" panose="020B0604020202020204" pitchFamily="34" charset="0"/>
                <a:ea typeface="ヒラギノ角ゴ Pro W3"/>
                <a:cs typeface="Arial" panose="020B0604020202020204" pitchFamily="34" charset="0"/>
              </a:rPr>
              <a:t>What is Anti-Doping in Sport?</a:t>
            </a:r>
          </a:p>
        </p:txBody>
      </p:sp>
      <p:sp>
        <p:nvSpPr>
          <p:cNvPr id="3" name="Content Placeholder 2">
            <a:extLst>
              <a:ext uri="{FF2B5EF4-FFF2-40B4-BE49-F238E27FC236}">
                <a16:creationId xmlns:a16="http://schemas.microsoft.com/office/drawing/2014/main" id="{BC5BC261-8644-EA95-F926-D19C0303A364}"/>
              </a:ext>
            </a:extLst>
          </p:cNvPr>
          <p:cNvSpPr>
            <a:spLocks noGrp="1" noChangeArrowheads="1"/>
          </p:cNvSpPr>
          <p:nvPr>
            <p:ph idx="1"/>
          </p:nvPr>
        </p:nvSpPr>
        <p:spPr bwMode="auto">
          <a:xfrm>
            <a:off x="430213" y="1885950"/>
            <a:ext cx="3978275" cy="282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b="0">
                <a:solidFill>
                  <a:srgbClr val="00B050"/>
                </a:solidFill>
                <a:latin typeface="Arial" panose="020B0604020202020204" pitchFamily="34" charset="0"/>
                <a:ea typeface="ヒラギノ角ゴ Pro W3"/>
                <a:cs typeface="Arial" panose="020B0604020202020204" pitchFamily="34" charset="0"/>
              </a:rPr>
              <a:t>Any practice or programme that promotes doping-free sport </a:t>
            </a:r>
          </a:p>
          <a:p>
            <a:r>
              <a:rPr lang="en-GB" altLang="en-US" sz="4000" b="0">
                <a:solidFill>
                  <a:srgbClr val="00B050"/>
                </a:solidFill>
                <a:latin typeface="Arial" panose="020B0604020202020204" pitchFamily="34" charset="0"/>
                <a:ea typeface="ヒラギノ角ゴ Pro W3"/>
                <a:cs typeface="Arial" panose="020B0604020202020204" pitchFamily="34" charset="0"/>
              </a:rPr>
              <a:t>(WADA)</a:t>
            </a:r>
          </a:p>
        </p:txBody>
      </p:sp>
      <p:pic>
        <p:nvPicPr>
          <p:cNvPr id="90116" name="Picture 4" descr="A picture containing ground&#10;&#10;Description automatically generated">
            <a:extLst>
              <a:ext uri="{FF2B5EF4-FFF2-40B4-BE49-F238E27FC236}">
                <a16:creationId xmlns:a16="http://schemas.microsoft.com/office/drawing/2014/main" id="{E48528FA-4196-94EF-7E76-DDEB4A3D8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1885950"/>
            <a:ext cx="3817938"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966DCD10-BCBA-657C-3006-920046C76411}"/>
              </a:ext>
            </a:extLst>
          </p:cNvPr>
          <p:cNvGraphicFramePr/>
          <p:nvPr/>
        </p:nvGraphicFramePr>
        <p:xfrm>
          <a:off x="611560" y="620688"/>
          <a:ext cx="7920880" cy="550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traight Connector 3">
            <a:extLst>
              <a:ext uri="{FF2B5EF4-FFF2-40B4-BE49-F238E27FC236}">
                <a16:creationId xmlns:a16="http://schemas.microsoft.com/office/drawing/2014/main" id="{0F43A434-A90E-F4D0-8CDD-C05BCCEAA9AD}"/>
              </a:ext>
            </a:extLst>
          </p:cNvPr>
          <p:cNvSpPr/>
          <p:nvPr/>
        </p:nvSpPr>
        <p:spPr>
          <a:xfrm>
            <a:off x="2579688" y="4071938"/>
            <a:ext cx="1624012" cy="665162"/>
          </a:xfrm>
          <a:custGeom>
            <a:avLst/>
            <a:gdLst/>
            <a:ahLst/>
            <a:cxnLst/>
            <a:rect l="0" t="0" r="0" b="0"/>
            <a:pathLst>
              <a:path>
                <a:moveTo>
                  <a:pt x="0" y="0"/>
                </a:moveTo>
                <a:lnTo>
                  <a:pt x="0" y="280465"/>
                </a:lnTo>
                <a:lnTo>
                  <a:pt x="1623547" y="280465"/>
                </a:lnTo>
                <a:lnTo>
                  <a:pt x="1623547" y="5809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9905BE-6B7E-F4C1-629F-A1B777D7AFC3}"/>
              </a:ext>
            </a:extLst>
          </p:cNvPr>
          <p:cNvGraphicFramePr/>
          <p:nvPr/>
        </p:nvGraphicFramePr>
        <p:xfrm>
          <a:off x="611560" y="620688"/>
          <a:ext cx="7920880" cy="5503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traight Connector 3">
            <a:extLst>
              <a:ext uri="{FF2B5EF4-FFF2-40B4-BE49-F238E27FC236}">
                <a16:creationId xmlns:a16="http://schemas.microsoft.com/office/drawing/2014/main" id="{B4149BBB-E8DC-91D0-781D-466E8672B1D8}"/>
              </a:ext>
            </a:extLst>
          </p:cNvPr>
          <p:cNvSpPr/>
          <p:nvPr/>
        </p:nvSpPr>
        <p:spPr>
          <a:xfrm>
            <a:off x="2579688" y="4071938"/>
            <a:ext cx="1624012" cy="665162"/>
          </a:xfrm>
          <a:custGeom>
            <a:avLst/>
            <a:gdLst/>
            <a:ahLst/>
            <a:cxnLst/>
            <a:rect l="0" t="0" r="0" b="0"/>
            <a:pathLst>
              <a:path>
                <a:moveTo>
                  <a:pt x="0" y="0"/>
                </a:moveTo>
                <a:lnTo>
                  <a:pt x="0" y="280465"/>
                </a:lnTo>
                <a:lnTo>
                  <a:pt x="1623547" y="280465"/>
                </a:lnTo>
                <a:lnTo>
                  <a:pt x="1623547" y="5809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94212" name="Picture 12" descr="Map&#10;&#10;Description automatically generated">
            <a:extLst>
              <a:ext uri="{FF2B5EF4-FFF2-40B4-BE49-F238E27FC236}">
                <a16:creationId xmlns:a16="http://schemas.microsoft.com/office/drawing/2014/main" id="{285788B0-F88D-26B8-284E-78268FDFC9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7325" y="315913"/>
            <a:ext cx="33115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08628E8F-D7B4-924E-B6B9-D78ECEAD9876}"/>
              </a:ext>
            </a:extLst>
          </p:cNvPr>
          <p:cNvSpPr txBox="1"/>
          <p:nvPr/>
        </p:nvSpPr>
        <p:spPr>
          <a:xfrm>
            <a:off x="2741613" y="2255838"/>
            <a:ext cx="3298825" cy="369887"/>
          </a:xfrm>
          <a:prstGeom prst="rect">
            <a:avLst/>
          </a:prstGeom>
          <a:solidFill>
            <a:schemeClr val="bg1"/>
          </a:solidFill>
          <a:ln>
            <a:solidFill>
              <a:schemeClr val="accent4"/>
            </a:solidFill>
          </a:ln>
        </p:spPr>
        <p:txBody>
          <a:bodyPr>
            <a:spAutoFit/>
          </a:bodyPr>
          <a:lstStyle/>
          <a:p>
            <a:pPr algn="ctr">
              <a:defRPr/>
            </a:pPr>
            <a:r>
              <a:rPr lang="en-US" b="1">
                <a:solidFill>
                  <a:schemeClr val="accent4"/>
                </a:solidFill>
                <a:latin typeface="Calibri"/>
              </a:rPr>
              <a:t>EDUCATION PLANS</a:t>
            </a:r>
            <a:endParaRPr lang="en-US" b="1">
              <a:solidFill>
                <a:schemeClr val="accent4"/>
              </a:solidFill>
            </a:endParaRPr>
          </a:p>
        </p:txBody>
      </p:sp>
      <p:sp>
        <p:nvSpPr>
          <p:cNvPr id="14" name="TextBox 13">
            <a:extLst>
              <a:ext uri="{FF2B5EF4-FFF2-40B4-BE49-F238E27FC236}">
                <a16:creationId xmlns:a16="http://schemas.microsoft.com/office/drawing/2014/main" id="{7DB82E42-66B0-AC29-C95C-A3162E23FD5B}"/>
              </a:ext>
            </a:extLst>
          </p:cNvPr>
          <p:cNvSpPr txBox="1"/>
          <p:nvPr/>
        </p:nvSpPr>
        <p:spPr>
          <a:xfrm>
            <a:off x="2741613" y="4281488"/>
            <a:ext cx="3298825" cy="369887"/>
          </a:xfrm>
          <a:prstGeom prst="rect">
            <a:avLst/>
          </a:prstGeom>
          <a:solidFill>
            <a:schemeClr val="bg1"/>
          </a:solidFill>
          <a:ln>
            <a:solidFill>
              <a:schemeClr val="accent4"/>
            </a:solidFill>
          </a:ln>
        </p:spPr>
        <p:txBody>
          <a:bodyPr>
            <a:spAutoFit/>
          </a:bodyPr>
          <a:lstStyle/>
          <a:p>
            <a:pPr algn="ctr">
              <a:defRPr/>
            </a:pPr>
            <a:r>
              <a:rPr lang="en-US" b="1">
                <a:solidFill>
                  <a:schemeClr val="accent4"/>
                </a:solidFill>
                <a:latin typeface="Calibri"/>
              </a:rPr>
              <a:t>EDUCATION PLANS</a:t>
            </a:r>
            <a:endParaRPr lang="en-US" b="1">
              <a:solidFill>
                <a:schemeClr val="accent4"/>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9CB6DE54-B495-9A4E-0CA3-F56DE7956EFA}"/>
              </a:ext>
            </a:extLst>
          </p:cNvPr>
          <p:cNvSpPr>
            <a:spLocks noGrp="1" noChangeArrowheads="1"/>
          </p:cNvSpPr>
          <p:nvPr>
            <p:ph type="title"/>
          </p:nvPr>
        </p:nvSpPr>
        <p:spPr bwMode="auto">
          <a:xfrm>
            <a:off x="430213" y="3043238"/>
            <a:ext cx="8229600" cy="210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800">
                <a:latin typeface="Arial" panose="020B0604020202020204" pitchFamily="34" charset="0"/>
                <a:ea typeface="ヒラギノ角ゴ Pro W3"/>
                <a:cs typeface="Arial" panose="020B0604020202020204" pitchFamily="34" charset="0"/>
              </a:rPr>
              <a:t>Education Plans</a:t>
            </a:r>
            <a:br>
              <a:rPr lang="en-US" altLang="en-US" sz="48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br>
              <a:rPr lang="en-US" altLang="en-US" sz="2400">
                <a:latin typeface="Arial" panose="020B0604020202020204" pitchFamily="34" charset="0"/>
                <a:ea typeface="ヒラギノ角ゴ Pro W3"/>
                <a:cs typeface="Arial" panose="020B0604020202020204" pitchFamily="34" charset="0"/>
              </a:rPr>
            </a:br>
            <a:r>
              <a:rPr lang="en-US" altLang="en-US" sz="2400">
                <a:latin typeface="Arial" panose="020B0604020202020204" pitchFamily="34" charset="0"/>
                <a:ea typeface="ヒラギノ角ゴ Pro W3"/>
                <a:cs typeface="Arial" panose="020B0604020202020204" pitchFamily="34" charset="0"/>
              </a:rPr>
              <a:t>www.sportireland.ie/anti-doping</a:t>
            </a:r>
            <a:br>
              <a:rPr lang="en-US" altLang="en-US" sz="2400">
                <a:latin typeface="Arial" panose="020B0604020202020204" pitchFamily="34" charset="0"/>
                <a:ea typeface="ヒラギノ角ゴ Pro W3"/>
                <a:cs typeface="Arial" panose="020B0604020202020204" pitchFamily="34" charset="0"/>
              </a:rPr>
            </a:br>
            <a:endParaRPr lang="en-US" altLang="en-US" sz="2400">
              <a:latin typeface="Arial" panose="020B0604020202020204" pitchFamily="34" charset="0"/>
              <a:ea typeface="ヒラギノ角ゴ Pro W3"/>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9639CF2-3C7C-D690-51CB-11A29B806CCC}"/>
              </a:ext>
            </a:extLst>
          </p:cNvPr>
          <p:cNvSpPr>
            <a:spLocks noGrp="1" noChangeArrowheads="1"/>
          </p:cNvSpPr>
          <p:nvPr>
            <p:ph type="title"/>
          </p:nvPr>
        </p:nvSpPr>
        <p:spPr bwMode="auto">
          <a:xfrm>
            <a:off x="430213" y="611188"/>
            <a:ext cx="8353425"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92D050"/>
                </a:solidFill>
                <a:latin typeface="Arial" panose="020B0604020202020204" pitchFamily="34" charset="0"/>
                <a:ea typeface="ヒラギノ角ゴ Pro W3"/>
                <a:cs typeface="Arial" panose="020B0604020202020204" pitchFamily="34" charset="0"/>
              </a:rPr>
              <a:t>Education – More than Compliance</a:t>
            </a:r>
          </a:p>
        </p:txBody>
      </p:sp>
      <p:sp>
        <p:nvSpPr>
          <p:cNvPr id="97283" name="TextBox 6">
            <a:extLst>
              <a:ext uri="{FF2B5EF4-FFF2-40B4-BE49-F238E27FC236}">
                <a16:creationId xmlns:a16="http://schemas.microsoft.com/office/drawing/2014/main" id="{601C027A-A162-589D-A9A3-57DB68C518EC}"/>
              </a:ext>
            </a:extLst>
          </p:cNvPr>
          <p:cNvSpPr txBox="1">
            <a:spLocks noChangeArrowheads="1"/>
          </p:cNvSpPr>
          <p:nvPr/>
        </p:nvSpPr>
        <p:spPr bwMode="auto">
          <a:xfrm>
            <a:off x="3200400" y="3200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endParaRPr lang="en-US" altLang="en-US"/>
          </a:p>
        </p:txBody>
      </p:sp>
      <p:sp>
        <p:nvSpPr>
          <p:cNvPr id="97284" name="Content Placeholder 2">
            <a:extLst>
              <a:ext uri="{FF2B5EF4-FFF2-40B4-BE49-F238E27FC236}">
                <a16:creationId xmlns:a16="http://schemas.microsoft.com/office/drawing/2014/main" id="{D1446759-DEB5-E8E9-FC81-ED08D007D3AB}"/>
              </a:ext>
            </a:extLst>
          </p:cNvPr>
          <p:cNvSpPr>
            <a:spLocks noGrp="1" noChangeArrowheads="1"/>
          </p:cNvSpPr>
          <p:nvPr>
            <p:ph idx="1"/>
          </p:nvPr>
        </p:nvSpPr>
        <p:spPr bwMode="auto">
          <a:xfrm>
            <a:off x="430213" y="1665288"/>
            <a:ext cx="5797550" cy="399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pPr>
            <a:r>
              <a:rPr lang="en-GB" altLang="en-US" sz="3600" b="0">
                <a:solidFill>
                  <a:srgbClr val="00B050"/>
                </a:solidFill>
                <a:latin typeface="Arial" panose="020B0604020202020204" pitchFamily="34" charset="0"/>
                <a:ea typeface="ヒラギノ角ゴ Pro W3"/>
                <a:cs typeface="Arial" panose="020B0604020202020204" pitchFamily="34" charset="0"/>
              </a:rPr>
              <a:t>Core (Supply Plan for following year)</a:t>
            </a:r>
          </a:p>
          <a:p>
            <a:pPr marL="514350" indent="-514350">
              <a:buFontTx/>
              <a:buAutoNum type="arabicPeriod"/>
            </a:pPr>
            <a:r>
              <a:rPr lang="en-GB" altLang="en-US" sz="3600" b="0">
                <a:solidFill>
                  <a:srgbClr val="00B050"/>
                </a:solidFill>
                <a:latin typeface="Arial" panose="020B0604020202020204" pitchFamily="34" charset="0"/>
                <a:ea typeface="ヒラギノ角ゴ Pro W3"/>
                <a:cs typeface="Arial" panose="020B0604020202020204" pitchFamily="34" charset="0"/>
              </a:rPr>
              <a:t>Mid-Year Reivew (Versus Core Submission) </a:t>
            </a:r>
          </a:p>
          <a:p>
            <a:pPr marL="514350" indent="-514350">
              <a:buFontTx/>
              <a:buAutoNum type="arabicPeriod"/>
            </a:pPr>
            <a:r>
              <a:rPr lang="en-GB" altLang="en-US" sz="3600" b="0">
                <a:solidFill>
                  <a:srgbClr val="00B050"/>
                </a:solidFill>
                <a:latin typeface="Arial" panose="020B0604020202020204" pitchFamily="34" charset="0"/>
                <a:ea typeface="ヒラギノ角ゴ Pro W3"/>
                <a:cs typeface="Arial" panose="020B0604020202020204" pitchFamily="34" charset="0"/>
              </a:rPr>
              <a:t>NB End of Year Evaluation</a:t>
            </a:r>
          </a:p>
          <a:p>
            <a:pPr marL="514350" indent="-514350">
              <a:buFontTx/>
              <a:buAutoNum type="arabicPeriod"/>
            </a:pPr>
            <a:endParaRPr lang="en-GB" altLang="en-US" sz="2800" b="0">
              <a:solidFill>
                <a:srgbClr val="00B050"/>
              </a:solidFill>
              <a:latin typeface="Arial" panose="020B0604020202020204" pitchFamily="34" charset="0"/>
              <a:ea typeface="ヒラギノ角ゴ Pro W3"/>
              <a:cs typeface="Arial" panose="020B0604020202020204" pitchFamily="34" charset="0"/>
            </a:endParaRPr>
          </a:p>
          <a:p>
            <a:pPr marL="514350" indent="-514350">
              <a:buFontTx/>
              <a:buAutoNum type="arabicPeriod"/>
            </a:pPr>
            <a:endParaRPr lang="en-GB" altLang="en-US" sz="2800" b="0">
              <a:solidFill>
                <a:srgbClr val="00B050"/>
              </a:solidFill>
              <a:latin typeface="Arial" panose="020B0604020202020204" pitchFamily="34" charset="0"/>
              <a:ea typeface="ヒラギノ角ゴ Pro W3"/>
              <a:cs typeface="Arial" panose="020B0604020202020204" pitchFamily="34" charset="0"/>
            </a:endParaRPr>
          </a:p>
          <a:p>
            <a:pPr marL="514350" indent="-514350">
              <a:buFontTx/>
              <a:buAutoNum type="arabicPeriod"/>
            </a:pPr>
            <a:endParaRPr lang="en-GB" altLang="en-US" sz="2800" b="0">
              <a:solidFill>
                <a:srgbClr val="00B050"/>
              </a:solidFill>
              <a:latin typeface="Arial" panose="020B0604020202020204" pitchFamily="34" charset="0"/>
              <a:ea typeface="ヒラギノ角ゴ Pro W3"/>
              <a:cs typeface="Arial" panose="020B0604020202020204" pitchFamily="34" charset="0"/>
            </a:endParaRPr>
          </a:p>
        </p:txBody>
      </p:sp>
      <p:pic>
        <p:nvPicPr>
          <p:cNvPr id="19" name="Picture 19" descr="Shape&#10;&#10;Description automatically generated">
            <a:extLst>
              <a:ext uri="{FF2B5EF4-FFF2-40B4-BE49-F238E27FC236}">
                <a16:creationId xmlns:a16="http://schemas.microsoft.com/office/drawing/2014/main" id="{CEDCE49D-7860-B990-FA74-2740FD8BF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100" y="2295525"/>
            <a:ext cx="2732088"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ortIreland _ powerpoint template AntiDoping aw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2435B434-3BCE-2A46-BE85-0133488EDFE6}" vid="{BEFAB356-6E98-BF45-9383-2EA7E37B14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14035B3CFE2642BB7957E8AF8391E2" ma:contentTypeVersion="12" ma:contentTypeDescription="Create a new document." ma:contentTypeScope="" ma:versionID="b984978f77665853e83deec8318f4da4">
  <xsd:schema xmlns:xsd="http://www.w3.org/2001/XMLSchema" xmlns:xs="http://www.w3.org/2001/XMLSchema" xmlns:p="http://schemas.microsoft.com/office/2006/metadata/properties" xmlns:ns3="818fdee8-5c59-47de-9f17-e237b07aa00a" xmlns:ns4="e97649f2-55b4-48a4-979b-1626504e2aeb" targetNamespace="http://schemas.microsoft.com/office/2006/metadata/properties" ma:root="true" ma:fieldsID="fafbb98913691819ceba75e3112b8339" ns3:_="" ns4:_="">
    <xsd:import namespace="818fdee8-5c59-47de-9f17-e237b07aa00a"/>
    <xsd:import namespace="e97649f2-55b4-48a4-979b-1626504e2ae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fdee8-5c59-47de-9f17-e237b07aa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7649f2-55b4-48a4-979b-1626504e2a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3C50ED-F654-42AD-86A5-3BF85E3B400E}">
  <ds:schemaRefs>
    <ds:schemaRef ds:uri="http://schemas.microsoft.com/sharepoint/v3/contenttype/forms"/>
  </ds:schemaRefs>
</ds:datastoreItem>
</file>

<file path=customXml/itemProps2.xml><?xml version="1.0" encoding="utf-8"?>
<ds:datastoreItem xmlns:ds="http://schemas.openxmlformats.org/officeDocument/2006/customXml" ds:itemID="{EE9CA068-FCFB-4E05-A0DD-7AA3DB6D9B95}">
  <ds:schemaRefs>
    <ds:schemaRef ds:uri="818fdee8-5c59-47de-9f17-e237b07aa00a"/>
    <ds:schemaRef ds:uri="e97649f2-55b4-48a4-979b-1626504e2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SportIreland _ powerpoint template AntiDoping aw2</Template>
  <TotalTime>20</TotalTime>
  <Words>1027</Words>
  <Application>Microsoft Office PowerPoint</Application>
  <PresentationFormat>On-screen Show (4:3)</PresentationFormat>
  <Paragraphs>201</Paragraphs>
  <Slides>33</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Apple Chancery</vt:lpstr>
      <vt:lpstr>Arial</vt:lpstr>
      <vt:lpstr>Brush Script MT Italic</vt:lpstr>
      <vt:lpstr>Calibri</vt:lpstr>
      <vt:lpstr>Chalkduster</vt:lpstr>
      <vt:lpstr>Curlz MT</vt:lpstr>
      <vt:lpstr>Edwardian Script ITC</vt:lpstr>
      <vt:lpstr>Herculanum</vt:lpstr>
      <vt:lpstr>Tahoma</vt:lpstr>
      <vt:lpstr>Wingdings</vt:lpstr>
      <vt:lpstr>SportIreland _ powerpoint template AntiDoping aw2</vt:lpstr>
      <vt:lpstr>Anti-Doping Education   Sport Ireland AD Forum  25th Jan 2023    Paul O’Donovan</vt:lpstr>
      <vt:lpstr>Layout</vt:lpstr>
      <vt:lpstr>Background   www.sportireland.ie/anti-doping </vt:lpstr>
      <vt:lpstr>Sport Ireland Anti-doping Unit </vt:lpstr>
      <vt:lpstr>What is Anti-Doping in Sport?</vt:lpstr>
      <vt:lpstr>PowerPoint Presentation</vt:lpstr>
      <vt:lpstr>PowerPoint Presentation</vt:lpstr>
      <vt:lpstr>Education Plans   www.sportireland.ie/anti-doping </vt:lpstr>
      <vt:lpstr>Education – More than Compliance</vt:lpstr>
      <vt:lpstr>Education Requirements (Example)</vt:lpstr>
      <vt:lpstr>Education – Delivered By</vt:lpstr>
      <vt:lpstr>Education Plan Template</vt:lpstr>
      <vt:lpstr>Monitoring and Evaluation</vt:lpstr>
      <vt:lpstr>2021/2 AD Education   www.sportireland.ie/anti-doping </vt:lpstr>
      <vt:lpstr>Education – Key Points</vt:lpstr>
      <vt:lpstr>2023 AD Education   www.sportireland.ie/anti-doping </vt:lpstr>
      <vt:lpstr>2023 Education – Key Points</vt:lpstr>
      <vt:lpstr>Republic of Ireland</vt:lpstr>
      <vt:lpstr>Task 1</vt:lpstr>
      <vt:lpstr>PowerPoint Presentation</vt:lpstr>
      <vt:lpstr>PowerPoint Presentation</vt:lpstr>
      <vt:lpstr>Practical 2 - Education Activities    </vt:lpstr>
      <vt:lpstr>Values-Based Education</vt:lpstr>
      <vt:lpstr>In Pairs</vt:lpstr>
      <vt:lpstr>Culture can be created good or bad </vt:lpstr>
      <vt:lpstr>PBTR (Australia)</vt:lpstr>
      <vt:lpstr>Sample EDM Framework</vt:lpstr>
      <vt:lpstr>Slippery Slope</vt:lpstr>
      <vt:lpstr>Task – Flip Charts</vt:lpstr>
      <vt:lpstr>Anti-doping Rule Violations    </vt:lpstr>
      <vt:lpstr>Strict Liability</vt:lpstr>
      <vt:lpstr>GAME - Anti-Doping Rule Violations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dc:title>
  <dc:creator>sleonard</dc:creator>
  <cp:lastModifiedBy>Paul O'Donovan</cp:lastModifiedBy>
  <cp:revision>110</cp:revision>
  <dcterms:created xsi:type="dcterms:W3CDTF">2016-10-18T15:40:39Z</dcterms:created>
  <dcterms:modified xsi:type="dcterms:W3CDTF">2023-02-15T13:36:48Z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0x010100B814035B3CFE2642BB7957E8AF8391E2</vt:lpwstr>
  </property>
</Properties>
</file>