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pen Sans ExtraBold" panose="020B0906030804020204" pitchFamily="34" charset="0"/>
      <p:bold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ae857c5b5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fae857c5b5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ae857c5b5_0_1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ae857c5b5_0_1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daa28076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daa28076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d49906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4d49906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aa280769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daa280769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ae857c5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ae857c5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ae857c5b5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ae857c5b5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aa28076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daa280769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aa280769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daa280769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12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1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13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/>
          </p:nvPr>
        </p:nvSpPr>
        <p:spPr>
          <a:xfrm>
            <a:off x="3019500" y="1662150"/>
            <a:ext cx="3105300" cy="18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cxnSp>
        <p:nvCxnSpPr>
          <p:cNvPr id="49" name="Google Shape;49;p12"/>
          <p:cNvCxnSpPr/>
          <p:nvPr/>
        </p:nvCxnSpPr>
        <p:spPr>
          <a:xfrm rot="10800000">
            <a:off x="3328950" y="1588350"/>
            <a:ext cx="2486100" cy="0"/>
          </a:xfrm>
          <a:prstGeom prst="straightConnector1">
            <a:avLst/>
          </a:prstGeom>
          <a:noFill/>
          <a:ln w="9525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12"/>
          <p:cNvCxnSpPr/>
          <p:nvPr/>
        </p:nvCxnSpPr>
        <p:spPr>
          <a:xfrm rot="10800000">
            <a:off x="3328950" y="3555150"/>
            <a:ext cx="2486100" cy="0"/>
          </a:xfrm>
          <a:prstGeom prst="straightConnector1">
            <a:avLst/>
          </a:prstGeom>
          <a:noFill/>
          <a:ln w="9525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4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019500" y="1662150"/>
            <a:ext cx="3105300" cy="18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AUTOLAYOUT_15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45400" y="382952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7"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9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ctrTitle"/>
          </p:nvPr>
        </p:nvSpPr>
        <p:spPr>
          <a:xfrm>
            <a:off x="1866900" y="1981200"/>
            <a:ext cx="53625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10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ctrTitle"/>
          </p:nvPr>
        </p:nvSpPr>
        <p:spPr>
          <a:xfrm>
            <a:off x="339800" y="2125775"/>
            <a:ext cx="8453100" cy="157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339925" y="3856800"/>
            <a:ext cx="84531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AUTOLAYOUT_11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703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663793" y="4260100"/>
            <a:ext cx="1177200" cy="506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"/>
          <p:cNvCxnSpPr/>
          <p:nvPr/>
        </p:nvCxnSpPr>
        <p:spPr>
          <a:xfrm>
            <a:off x="472350" y="4509625"/>
            <a:ext cx="7076400" cy="8100"/>
          </a:xfrm>
          <a:prstGeom prst="straightConnector1">
            <a:avLst/>
          </a:prstGeom>
          <a:noFill/>
          <a:ln w="9525" cap="flat" cmpd="sng">
            <a:solidFill>
              <a:srgbClr val="4F79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9;p1"/>
          <p:cNvCxnSpPr/>
          <p:nvPr/>
        </p:nvCxnSpPr>
        <p:spPr>
          <a:xfrm rot="10800000" flipH="1">
            <a:off x="369900" y="409900"/>
            <a:ext cx="8404200" cy="9900"/>
          </a:xfrm>
          <a:prstGeom prst="straightConnector1">
            <a:avLst/>
          </a:prstGeom>
          <a:noFill/>
          <a:ln w="9525" cap="flat" cmpd="sng">
            <a:solidFill>
              <a:srgbClr val="4F794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 amt="65000"/>
          </a:blip>
          <a:srcRect l="5555" r="555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339800" y="2125775"/>
            <a:ext cx="8453100" cy="157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Triathlon Ireland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 Doping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339925" y="3856800"/>
            <a:ext cx="845310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an Anti Doping Officer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t="11553" b="4050"/>
          <a:stretch/>
        </p:blipFill>
        <p:spPr>
          <a:xfrm>
            <a:off x="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 amt="90000"/>
          </a:blip>
          <a:srcRect l="21111" r="21111"/>
          <a:stretch/>
        </p:blipFill>
        <p:spPr>
          <a:xfrm>
            <a:off x="150" y="0"/>
            <a:ext cx="4571925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4">
            <a:alphaModFix amt="90000"/>
          </a:blip>
          <a:srcRect l="20275" r="20281"/>
          <a:stretch/>
        </p:blipFill>
        <p:spPr>
          <a:xfrm flipH="1">
            <a:off x="4572075" y="0"/>
            <a:ext cx="457193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3019500" y="1662150"/>
            <a:ext cx="31053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NGB of Triathlon in Ireland</a:t>
            </a:r>
            <a:endParaRPr sz="180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International Federation is World Triathlon</a:t>
            </a:r>
            <a:endParaRPr sz="180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Medium Size NGB</a:t>
            </a:r>
            <a:endParaRPr sz="180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23 Staff</a:t>
            </a:r>
            <a:endParaRPr sz="180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Ranked Level 4 in World Triathlon Federations</a:t>
            </a:r>
            <a:endParaRPr sz="180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 Anti-Doping Officer</a:t>
            </a:r>
            <a:endParaRPr sz="180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2 Anti-Doping Tutors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l="149" r="149"/>
          <a:stretch/>
        </p:blipFill>
        <p:spPr>
          <a:xfrm>
            <a:off x="4572000" y="2571750"/>
            <a:ext cx="4571932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4">
            <a:alphaModFix/>
          </a:blip>
          <a:srcRect l="149" r="149"/>
          <a:stretch/>
        </p:blipFill>
        <p:spPr>
          <a:xfrm>
            <a:off x="75" y="0"/>
            <a:ext cx="4571924" cy="257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5">
            <a:alphaModFix/>
          </a:blip>
          <a:srcRect l="149" r="149"/>
          <a:stretch/>
        </p:blipFill>
        <p:spPr>
          <a:xfrm>
            <a:off x="75" y="2571749"/>
            <a:ext cx="4571926" cy="257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6">
            <a:alphaModFix/>
          </a:blip>
          <a:srcRect l="149" r="149"/>
          <a:stretch/>
        </p:blipFill>
        <p:spPr>
          <a:xfrm>
            <a:off x="4572000" y="0"/>
            <a:ext cx="4571929" cy="257175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2975750" y="1852525"/>
            <a:ext cx="31053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latin typeface="Open Sans ExtraBold"/>
                <a:ea typeface="Open Sans ExtraBold"/>
                <a:cs typeface="Open Sans ExtraBold"/>
                <a:sym typeface="Open Sans ExtraBold"/>
              </a:rPr>
              <a:t>The Role</a:t>
            </a:r>
            <a:endParaRPr sz="75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t="12502" b="12495"/>
          <a:stretch/>
        </p:blipFill>
        <p:spPr>
          <a:xfrm>
            <a:off x="0" y="0"/>
            <a:ext cx="9144004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6161"/>
                </a:solidFill>
              </a:rPr>
              <a:t>Modes of Education</a:t>
            </a:r>
            <a:endParaRPr>
              <a:solidFill>
                <a:srgbClr val="616161"/>
              </a:solidFill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➔"/>
            </a:pPr>
            <a:r>
              <a:rPr lang="en">
                <a:solidFill>
                  <a:srgbClr val="616161"/>
                </a:solidFill>
              </a:rPr>
              <a:t>Complete the Sport Ireland online education annually</a:t>
            </a:r>
            <a:endParaRPr>
              <a:solidFill>
                <a:srgbClr val="61616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◆"/>
            </a:pPr>
            <a:r>
              <a:rPr lang="en">
                <a:solidFill>
                  <a:srgbClr val="616161"/>
                </a:solidFill>
              </a:rPr>
              <a:t>Email certificate </a:t>
            </a:r>
            <a:endParaRPr>
              <a:solidFill>
                <a:srgbClr val="61616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➔"/>
            </a:pPr>
            <a:r>
              <a:rPr lang="en">
                <a:solidFill>
                  <a:srgbClr val="616161"/>
                </a:solidFill>
              </a:rPr>
              <a:t>Face to Face education every two years.</a:t>
            </a:r>
            <a:endParaRPr>
              <a:solidFill>
                <a:srgbClr val="61616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◆"/>
            </a:pPr>
            <a:r>
              <a:rPr lang="en">
                <a:solidFill>
                  <a:srgbClr val="616161"/>
                </a:solidFill>
              </a:rPr>
              <a:t>Receive certificate</a:t>
            </a:r>
            <a:endParaRPr>
              <a:solidFill>
                <a:srgbClr val="61616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➔"/>
            </a:pPr>
            <a:r>
              <a:rPr lang="en">
                <a:solidFill>
                  <a:srgbClr val="616161"/>
                </a:solidFill>
              </a:rPr>
              <a:t>Be aware of any changes to the WADA prohibited list.</a:t>
            </a:r>
            <a:endParaRPr>
              <a:solidFill>
                <a:srgbClr val="61616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3" name="Google Shape;103;p20"/>
          <p:cNvSpPr/>
          <p:nvPr/>
        </p:nvSpPr>
        <p:spPr>
          <a:xfrm rot="-3280241">
            <a:off x="3905982" y="1906732"/>
            <a:ext cx="1323418" cy="1320838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378150" y="2065050"/>
            <a:ext cx="1932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Anti Doping Education</a:t>
            </a:r>
            <a:endParaRPr sz="1900">
              <a:solidFill>
                <a:schemeClr val="lt1"/>
              </a:solidFill>
            </a:endParaRPr>
          </a:p>
        </p:txBody>
      </p:sp>
      <p:grpSp>
        <p:nvGrpSpPr>
          <p:cNvPr id="105" name="Google Shape;105;p20"/>
          <p:cNvGrpSpPr/>
          <p:nvPr/>
        </p:nvGrpSpPr>
        <p:grpSpPr>
          <a:xfrm>
            <a:off x="4184863" y="1520198"/>
            <a:ext cx="2958454" cy="3298347"/>
            <a:chOff x="4184863" y="1520198"/>
            <a:chExt cx="2958454" cy="3298347"/>
          </a:xfrm>
        </p:grpSpPr>
        <p:sp>
          <p:nvSpPr>
            <p:cNvPr id="106" name="Google Shape;106;p20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0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7BF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0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" name="Google Shape;109;p20"/>
          <p:cNvGrpSpPr/>
          <p:nvPr/>
        </p:nvGrpSpPr>
        <p:grpSpPr>
          <a:xfrm>
            <a:off x="1959887" y="1684671"/>
            <a:ext cx="3424433" cy="3122279"/>
            <a:chOff x="1959887" y="1684671"/>
            <a:chExt cx="3424433" cy="3122279"/>
          </a:xfrm>
        </p:grpSpPr>
        <p:sp>
          <p:nvSpPr>
            <p:cNvPr id="110" name="Google Shape;110;p20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0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944A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0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" name="Google Shape;113;p20"/>
          <p:cNvGrpSpPr/>
          <p:nvPr/>
        </p:nvGrpSpPr>
        <p:grpSpPr>
          <a:xfrm>
            <a:off x="2857731" y="-71332"/>
            <a:ext cx="3293577" cy="3222916"/>
            <a:chOff x="2857731" y="-71332"/>
            <a:chExt cx="3293577" cy="3222916"/>
          </a:xfrm>
        </p:grpSpPr>
        <p:sp>
          <p:nvSpPr>
            <p:cNvPr id="114" name="Google Shape;114;p20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0D5DD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0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91722">
            <a:off x="2767900" y="2703045"/>
            <a:ext cx="1699677" cy="72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0200" y="1261060"/>
            <a:ext cx="1794998" cy="55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188061">
            <a:off x="4619243" y="2895668"/>
            <a:ext cx="1641413" cy="5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>
            <a:spLocks noGrp="1"/>
          </p:cNvSpPr>
          <p:nvPr>
            <p:ph type="title" idx="4294967295"/>
          </p:nvPr>
        </p:nvSpPr>
        <p:spPr>
          <a:xfrm>
            <a:off x="251375" y="255700"/>
            <a:ext cx="3977100" cy="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 b="1">
                <a:solidFill>
                  <a:schemeClr val="dk2"/>
                </a:solidFill>
              </a:rPr>
              <a:t>Relationships</a:t>
            </a:r>
            <a:endParaRPr sz="39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t="3626" b="3617"/>
          <a:stretch/>
        </p:blipFill>
        <p:spPr>
          <a:xfrm>
            <a:off x="1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6161"/>
                </a:solidFill>
              </a:rPr>
              <a:t>Solutions</a:t>
            </a:r>
            <a:endParaRPr>
              <a:solidFill>
                <a:srgbClr val="616161"/>
              </a:solidFill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Reducing over-education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Finding new formats to deliver education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Education on athletes experiences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 amt="30000"/>
          </a:blip>
          <a:srcRect t="7726" b="7735"/>
          <a:stretch/>
        </p:blipFill>
        <p:spPr>
          <a:xfrm>
            <a:off x="75" y="0"/>
            <a:ext cx="9144000" cy="51434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4" name="Google Shape;134;p22"/>
          <p:cNvSpPr/>
          <p:nvPr/>
        </p:nvSpPr>
        <p:spPr>
          <a:xfrm>
            <a:off x="1381125" y="1638325"/>
            <a:ext cx="6381900" cy="1866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ctrTitle"/>
          </p:nvPr>
        </p:nvSpPr>
        <p:spPr>
          <a:xfrm>
            <a:off x="1866900" y="1981200"/>
            <a:ext cx="5362500" cy="118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Athlete Voice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 amt="60000"/>
          </a:blip>
          <a:srcRect l="27235" r="27235"/>
          <a:stretch/>
        </p:blipFill>
        <p:spPr>
          <a:xfrm>
            <a:off x="0" y="0"/>
            <a:ext cx="3512598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en" sz="2600"/>
              <a:t>VI Athletes at workshop</a:t>
            </a:r>
            <a:endParaRPr sz="26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Ask 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Provided the workshop on an accessible platform 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Whatsapp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Clear Projector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Issue all materials post workshop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Follow up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(16:9)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Roboto</vt:lpstr>
      <vt:lpstr>Arial</vt:lpstr>
      <vt:lpstr>Open Sans ExtraBold</vt:lpstr>
      <vt:lpstr>Simple Light</vt:lpstr>
      <vt:lpstr>Triathlon Ireland  Anti Doping</vt:lpstr>
      <vt:lpstr>NGB of Triathlon in Ireland International Federation is World Triathlon Medium Size NGB 23 Staff Ranked Level 4 in World Triathlon Federations 1 Anti-Doping Officer 2 Anti-Doping Tutors</vt:lpstr>
      <vt:lpstr>The Role </vt:lpstr>
      <vt:lpstr>PowerPoint Presentation</vt:lpstr>
      <vt:lpstr>Modes of Education</vt:lpstr>
      <vt:lpstr>Relationships</vt:lpstr>
      <vt:lpstr>Solutions</vt:lpstr>
      <vt:lpstr>Athlete Voice</vt:lpstr>
      <vt:lpstr>Accessibility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Triathlon Ireland  Anti Doping</dc:title>
  <dc:creator>Paul O'Donovan</dc:creator>
  <cp:lastModifiedBy>Paul O'Donovan</cp:lastModifiedBy>
  <cp:revision>1</cp:revision>
  <dcterms:modified xsi:type="dcterms:W3CDTF">2023-01-25T09:23:38Z</dcterms:modified>
</cp:coreProperties>
</file>