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7"/>
  </p:notesMasterIdLst>
  <p:sldIdLst>
    <p:sldId id="264" r:id="rId5"/>
    <p:sldId id="265" r:id="rId6"/>
    <p:sldId id="269" r:id="rId7"/>
    <p:sldId id="266" r:id="rId8"/>
    <p:sldId id="275" r:id="rId9"/>
    <p:sldId id="271" r:id="rId10"/>
    <p:sldId id="272" r:id="rId11"/>
    <p:sldId id="270" r:id="rId12"/>
    <p:sldId id="273" r:id="rId13"/>
    <p:sldId id="268" r:id="rId14"/>
    <p:sldId id="278" r:id="rId15"/>
    <p:sldId id="280" r:id="rId16"/>
  </p:sldIdLst>
  <p:sldSz cx="6400800" cy="36004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42079C-CCDC-1040-8D15-60D0C301E936}">
          <p14:sldIdLst>
            <p14:sldId id="264"/>
          </p14:sldIdLst>
        </p14:section>
        <p14:section name="Working Slide" id="{8D8F573F-EB96-2345-A51A-DAE34FA1F687}">
          <p14:sldIdLst>
            <p14:sldId id="265"/>
            <p14:sldId id="269"/>
          </p14:sldIdLst>
        </p14:section>
        <p14:section name="Reference Slides" id="{9CD846C9-8652-F847-876C-B428EC7B94AF}">
          <p14:sldIdLst>
            <p14:sldId id="266"/>
            <p14:sldId id="275"/>
            <p14:sldId id="271"/>
            <p14:sldId id="272"/>
            <p14:sldId id="270"/>
            <p14:sldId id="273"/>
            <p14:sldId id="268"/>
            <p14:sldId id="278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A63E4D-652C-0749-8E0B-76F2B3540283}" v="52" dt="2020-08-10T16:37:08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3"/>
    <p:restoredTop sz="38089" autoAdjust="0"/>
  </p:normalViewPr>
  <p:slideViewPr>
    <p:cSldViewPr snapToGrid="0" snapToObjects="1">
      <p:cViewPr varScale="1">
        <p:scale>
          <a:sx n="49" d="100"/>
          <a:sy n="49" d="100"/>
        </p:scale>
        <p:origin x="20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Higgins" userId="d5c48013-1f7f-4c35-b28d-5a5fa6fad89e" providerId="ADAL" clId="{66A63E4D-652C-0749-8E0B-76F2B3540283}"/>
    <pc:docChg chg="undo redo custSel addSld delSld modSld sldOrd modMainMaster modSection">
      <pc:chgData name="Sean Higgins" userId="d5c48013-1f7f-4c35-b28d-5a5fa6fad89e" providerId="ADAL" clId="{66A63E4D-652C-0749-8E0B-76F2B3540283}" dt="2020-08-10T16:37:08.572" v="386"/>
      <pc:docMkLst>
        <pc:docMk/>
      </pc:docMkLst>
      <pc:sldChg chg="ord">
        <pc:chgData name="Sean Higgins" userId="d5c48013-1f7f-4c35-b28d-5a5fa6fad89e" providerId="ADAL" clId="{66A63E4D-652C-0749-8E0B-76F2B3540283}" dt="2020-08-10T12:09:55.170" v="5"/>
        <pc:sldMkLst>
          <pc:docMk/>
          <pc:sldMk cId="2687498435" sldId="265"/>
        </pc:sldMkLst>
      </pc:sldChg>
      <pc:sldChg chg="addSp delSp modSp mod">
        <pc:chgData name="Sean Higgins" userId="d5c48013-1f7f-4c35-b28d-5a5fa6fad89e" providerId="ADAL" clId="{66A63E4D-652C-0749-8E0B-76F2B3540283}" dt="2020-08-10T15:47:11.311" v="364" actId="1076"/>
        <pc:sldMkLst>
          <pc:docMk/>
          <pc:sldMk cId="470407477" sldId="266"/>
        </pc:sldMkLst>
        <pc:picChg chg="del mod">
          <ac:chgData name="Sean Higgins" userId="d5c48013-1f7f-4c35-b28d-5a5fa6fad89e" providerId="ADAL" clId="{66A63E4D-652C-0749-8E0B-76F2B3540283}" dt="2020-08-10T14:56:36.722" v="139" actId="478"/>
          <ac:picMkLst>
            <pc:docMk/>
            <pc:sldMk cId="470407477" sldId="266"/>
            <ac:picMk id="3" creationId="{255F3BCF-3FDA-CC4B-8967-8AF450D5D18B}"/>
          </ac:picMkLst>
        </pc:picChg>
        <pc:picChg chg="add del mod">
          <ac:chgData name="Sean Higgins" userId="d5c48013-1f7f-4c35-b28d-5a5fa6fad89e" providerId="ADAL" clId="{66A63E4D-652C-0749-8E0B-76F2B3540283}" dt="2020-08-10T15:27:13.843" v="321" actId="478"/>
          <ac:picMkLst>
            <pc:docMk/>
            <pc:sldMk cId="470407477" sldId="266"/>
            <ac:picMk id="4" creationId="{29A9F4BD-2B60-C747-A5CC-7982B369C379}"/>
          </ac:picMkLst>
        </pc:picChg>
        <pc:picChg chg="del">
          <ac:chgData name="Sean Higgins" userId="d5c48013-1f7f-4c35-b28d-5a5fa6fad89e" providerId="ADAL" clId="{66A63E4D-652C-0749-8E0B-76F2B3540283}" dt="2020-08-10T14:57:22.897" v="145" actId="478"/>
          <ac:picMkLst>
            <pc:docMk/>
            <pc:sldMk cId="470407477" sldId="266"/>
            <ac:picMk id="6" creationId="{B991135D-BE27-2B49-8146-93A46A50FE86}"/>
          </ac:picMkLst>
        </pc:picChg>
        <pc:picChg chg="del">
          <ac:chgData name="Sean Higgins" userId="d5c48013-1f7f-4c35-b28d-5a5fa6fad89e" providerId="ADAL" clId="{66A63E4D-652C-0749-8E0B-76F2B3540283}" dt="2020-08-10T14:56:37.997" v="140" actId="478"/>
          <ac:picMkLst>
            <pc:docMk/>
            <pc:sldMk cId="470407477" sldId="266"/>
            <ac:picMk id="7" creationId="{8A153B2B-A850-2442-9425-47E5AD76FF87}"/>
          </ac:picMkLst>
        </pc:picChg>
        <pc:picChg chg="add del mod">
          <ac:chgData name="Sean Higgins" userId="d5c48013-1f7f-4c35-b28d-5a5fa6fad89e" providerId="ADAL" clId="{66A63E4D-652C-0749-8E0B-76F2B3540283}" dt="2020-08-10T14:58:18.539" v="147" actId="478"/>
          <ac:picMkLst>
            <pc:docMk/>
            <pc:sldMk cId="470407477" sldId="266"/>
            <ac:picMk id="8" creationId="{59396866-CF27-AA43-94F3-82508B504E21}"/>
          </ac:picMkLst>
        </pc:picChg>
        <pc:picChg chg="add del mod">
          <ac:chgData name="Sean Higgins" userId="d5c48013-1f7f-4c35-b28d-5a5fa6fad89e" providerId="ADAL" clId="{66A63E4D-652C-0749-8E0B-76F2B3540283}" dt="2020-08-10T15:42:17.321" v="339" actId="478"/>
          <ac:picMkLst>
            <pc:docMk/>
            <pc:sldMk cId="470407477" sldId="266"/>
            <ac:picMk id="9" creationId="{C97C99FD-75A7-4B4D-81E5-A24476E9E40A}"/>
          </ac:picMkLst>
        </pc:picChg>
        <pc:picChg chg="add del mod">
          <ac:chgData name="Sean Higgins" userId="d5c48013-1f7f-4c35-b28d-5a5fa6fad89e" providerId="ADAL" clId="{66A63E4D-652C-0749-8E0B-76F2B3540283}" dt="2020-08-10T15:42:18.677" v="340" actId="478"/>
          <ac:picMkLst>
            <pc:docMk/>
            <pc:sldMk cId="470407477" sldId="266"/>
            <ac:picMk id="11" creationId="{E25D8D8E-D736-CB43-924F-B0BBE1A48D5D}"/>
          </ac:picMkLst>
        </pc:picChg>
        <pc:picChg chg="add del mod">
          <ac:chgData name="Sean Higgins" userId="d5c48013-1f7f-4c35-b28d-5a5fa6fad89e" providerId="ADAL" clId="{66A63E4D-652C-0749-8E0B-76F2B3540283}" dt="2020-08-10T15:27:11.391" v="320" actId="478"/>
          <ac:picMkLst>
            <pc:docMk/>
            <pc:sldMk cId="470407477" sldId="266"/>
            <ac:picMk id="13" creationId="{4B23C532-16DA-4847-B2C0-9E3F45CD506A}"/>
          </ac:picMkLst>
        </pc:picChg>
        <pc:picChg chg="add del mod">
          <ac:chgData name="Sean Higgins" userId="d5c48013-1f7f-4c35-b28d-5a5fa6fad89e" providerId="ADAL" clId="{66A63E4D-652C-0749-8E0B-76F2B3540283}" dt="2020-08-10T15:27:04.557" v="318" actId="478"/>
          <ac:picMkLst>
            <pc:docMk/>
            <pc:sldMk cId="470407477" sldId="266"/>
            <ac:picMk id="14" creationId="{DC7C028B-3E1B-164C-B0F2-09FF1C3762E7}"/>
          </ac:picMkLst>
        </pc:picChg>
        <pc:picChg chg="add mod modCrop">
          <ac:chgData name="Sean Higgins" userId="d5c48013-1f7f-4c35-b28d-5a5fa6fad89e" providerId="ADAL" clId="{66A63E4D-652C-0749-8E0B-76F2B3540283}" dt="2020-08-10T15:47:04.683" v="363" actId="732"/>
          <ac:picMkLst>
            <pc:docMk/>
            <pc:sldMk cId="470407477" sldId="266"/>
            <ac:picMk id="16" creationId="{12C44B95-966D-8D45-84E2-E488199E9EAD}"/>
          </ac:picMkLst>
        </pc:picChg>
        <pc:picChg chg="add del mod">
          <ac:chgData name="Sean Higgins" userId="d5c48013-1f7f-4c35-b28d-5a5fa6fad89e" providerId="ADAL" clId="{66A63E4D-652C-0749-8E0B-76F2B3540283}" dt="2020-08-10T15:42:32.681" v="345"/>
          <ac:picMkLst>
            <pc:docMk/>
            <pc:sldMk cId="470407477" sldId="266"/>
            <ac:picMk id="17" creationId="{5FBBB4D5-3888-E349-AABF-0F68312B4C4D}"/>
          </ac:picMkLst>
        </pc:picChg>
        <pc:picChg chg="add mod modCrop">
          <ac:chgData name="Sean Higgins" userId="d5c48013-1f7f-4c35-b28d-5a5fa6fad89e" providerId="ADAL" clId="{66A63E4D-652C-0749-8E0B-76F2B3540283}" dt="2020-08-10T15:47:11.311" v="364" actId="1076"/>
          <ac:picMkLst>
            <pc:docMk/>
            <pc:sldMk cId="470407477" sldId="266"/>
            <ac:picMk id="18" creationId="{62E87EF1-43EC-F240-9E34-54286E858D3C}"/>
          </ac:picMkLst>
        </pc:picChg>
      </pc:sldChg>
      <pc:sldChg chg="del">
        <pc:chgData name="Sean Higgins" userId="d5c48013-1f7f-4c35-b28d-5a5fa6fad89e" providerId="ADAL" clId="{66A63E4D-652C-0749-8E0B-76F2B3540283}" dt="2020-08-10T15:24:46.946" v="309" actId="2696"/>
        <pc:sldMkLst>
          <pc:docMk/>
          <pc:sldMk cId="376737301" sldId="267"/>
        </pc:sldMkLst>
      </pc:sldChg>
      <pc:sldChg chg="addSp delSp modSp add mod ord modNotesTx">
        <pc:chgData name="Sean Higgins" userId="d5c48013-1f7f-4c35-b28d-5a5fa6fad89e" providerId="ADAL" clId="{66A63E4D-652C-0749-8E0B-76F2B3540283}" dt="2020-08-10T12:14:18.781" v="136" actId="1037"/>
        <pc:sldMkLst>
          <pc:docMk/>
          <pc:sldMk cId="3832420360" sldId="269"/>
        </pc:sldMkLst>
        <pc:picChg chg="add mod">
          <ac:chgData name="Sean Higgins" userId="d5c48013-1f7f-4c35-b28d-5a5fa6fad89e" providerId="ADAL" clId="{66A63E4D-652C-0749-8E0B-76F2B3540283}" dt="2020-08-10T12:11:21.374" v="9"/>
          <ac:picMkLst>
            <pc:docMk/>
            <pc:sldMk cId="3832420360" sldId="269"/>
            <ac:picMk id="4" creationId="{40FF3EA3-6C00-5340-9711-85540FC8D635}"/>
          </ac:picMkLst>
        </pc:picChg>
        <pc:picChg chg="add del">
          <ac:chgData name="Sean Higgins" userId="d5c48013-1f7f-4c35-b28d-5a5fa6fad89e" providerId="ADAL" clId="{66A63E4D-652C-0749-8E0B-76F2B3540283}" dt="2020-08-10T12:11:09.338" v="8" actId="478"/>
          <ac:picMkLst>
            <pc:docMk/>
            <pc:sldMk cId="3832420360" sldId="269"/>
            <ac:picMk id="5" creationId="{D4A08C74-D884-5F47-817C-D0CB934F3E27}"/>
          </ac:picMkLst>
        </pc:picChg>
        <pc:picChg chg="mod">
          <ac:chgData name="Sean Higgins" userId="d5c48013-1f7f-4c35-b28d-5a5fa6fad89e" providerId="ADAL" clId="{66A63E4D-652C-0749-8E0B-76F2B3540283}" dt="2020-08-10T12:14:18.781" v="136" actId="1037"/>
          <ac:picMkLst>
            <pc:docMk/>
            <pc:sldMk cId="3832420360" sldId="269"/>
            <ac:picMk id="6" creationId="{91C8EA4A-6D7F-FB47-9130-EA21AA00D224}"/>
          </ac:picMkLst>
        </pc:picChg>
      </pc:sldChg>
      <pc:sldChg chg="addSp delSp modSp add mod">
        <pc:chgData name="Sean Higgins" userId="d5c48013-1f7f-4c35-b28d-5a5fa6fad89e" providerId="ADAL" clId="{66A63E4D-652C-0749-8E0B-76F2B3540283}" dt="2020-08-10T16:08:55.009" v="368" actId="732"/>
        <pc:sldMkLst>
          <pc:docMk/>
          <pc:sldMk cId="1174790932" sldId="270"/>
        </pc:sldMkLst>
        <pc:picChg chg="del mod">
          <ac:chgData name="Sean Higgins" userId="d5c48013-1f7f-4c35-b28d-5a5fa6fad89e" providerId="ADAL" clId="{66A63E4D-652C-0749-8E0B-76F2B3540283}" dt="2020-08-10T15:19:56.466" v="262" actId="478"/>
          <ac:picMkLst>
            <pc:docMk/>
            <pc:sldMk cId="1174790932" sldId="270"/>
            <ac:picMk id="3" creationId="{255F3BCF-3FDA-CC4B-8967-8AF450D5D18B}"/>
          </ac:picMkLst>
        </pc:picChg>
        <pc:picChg chg="add mod modCrop">
          <ac:chgData name="Sean Higgins" userId="d5c48013-1f7f-4c35-b28d-5a5fa6fad89e" providerId="ADAL" clId="{66A63E4D-652C-0749-8E0B-76F2B3540283}" dt="2020-08-10T16:08:55.009" v="368" actId="732"/>
          <ac:picMkLst>
            <pc:docMk/>
            <pc:sldMk cId="1174790932" sldId="270"/>
            <ac:picMk id="4" creationId="{2FF977BD-F8D6-474F-AB70-C447D648F98A}"/>
          </ac:picMkLst>
        </pc:picChg>
        <pc:picChg chg="del">
          <ac:chgData name="Sean Higgins" userId="d5c48013-1f7f-4c35-b28d-5a5fa6fad89e" providerId="ADAL" clId="{66A63E4D-652C-0749-8E0B-76F2B3540283}" dt="2020-08-10T15:19:27.165" v="250" actId="478"/>
          <ac:picMkLst>
            <pc:docMk/>
            <pc:sldMk cId="1174790932" sldId="270"/>
            <ac:picMk id="6" creationId="{B991135D-BE27-2B49-8146-93A46A50FE86}"/>
          </ac:picMkLst>
        </pc:picChg>
        <pc:picChg chg="add mod">
          <ac:chgData name="Sean Higgins" userId="d5c48013-1f7f-4c35-b28d-5a5fa6fad89e" providerId="ADAL" clId="{66A63E4D-652C-0749-8E0B-76F2B3540283}" dt="2020-08-10T15:20:02.083" v="263"/>
          <ac:picMkLst>
            <pc:docMk/>
            <pc:sldMk cId="1174790932" sldId="270"/>
            <ac:picMk id="8" creationId="{00201EF0-9C85-874D-86C6-AE5C3000A22B}"/>
          </ac:picMkLst>
        </pc:picChg>
      </pc:sldChg>
      <pc:sldChg chg="addSp delSp modSp add mod">
        <pc:chgData name="Sean Higgins" userId="d5c48013-1f7f-4c35-b28d-5a5fa6fad89e" providerId="ADAL" clId="{66A63E4D-652C-0749-8E0B-76F2B3540283}" dt="2020-08-10T16:09:33.664" v="374" actId="732"/>
        <pc:sldMkLst>
          <pc:docMk/>
          <pc:sldMk cId="4293194721" sldId="271"/>
        </pc:sldMkLst>
        <pc:picChg chg="add del mod">
          <ac:chgData name="Sean Higgins" userId="d5c48013-1f7f-4c35-b28d-5a5fa6fad89e" providerId="ADAL" clId="{66A63E4D-652C-0749-8E0B-76F2B3540283}" dt="2020-08-10T15:06:12.139" v="226" actId="478"/>
          <ac:picMkLst>
            <pc:docMk/>
            <pc:sldMk cId="4293194721" sldId="271"/>
            <ac:picMk id="3" creationId="{6A2F02B7-57FF-0C40-AA67-56EFB5BB7280}"/>
          </ac:picMkLst>
        </pc:picChg>
        <pc:picChg chg="del">
          <ac:chgData name="Sean Higgins" userId="d5c48013-1f7f-4c35-b28d-5a5fa6fad89e" providerId="ADAL" clId="{66A63E4D-652C-0749-8E0B-76F2B3540283}" dt="2020-08-10T14:59:37.728" v="158" actId="478"/>
          <ac:picMkLst>
            <pc:docMk/>
            <pc:sldMk cId="4293194721" sldId="271"/>
            <ac:picMk id="4" creationId="{29A9F4BD-2B60-C747-A5CC-7982B369C379}"/>
          </ac:picMkLst>
        </pc:picChg>
        <pc:picChg chg="add mod">
          <ac:chgData name="Sean Higgins" userId="d5c48013-1f7f-4c35-b28d-5a5fa6fad89e" providerId="ADAL" clId="{66A63E4D-652C-0749-8E0B-76F2B3540283}" dt="2020-08-10T15:00:08.302" v="164"/>
          <ac:picMkLst>
            <pc:docMk/>
            <pc:sldMk cId="4293194721" sldId="271"/>
            <ac:picMk id="6" creationId="{28D14DBB-C199-7A43-A4C3-D2B564F93F4A}"/>
          </ac:picMkLst>
        </pc:picChg>
        <pc:picChg chg="add mod modCrop">
          <ac:chgData name="Sean Higgins" userId="d5c48013-1f7f-4c35-b28d-5a5fa6fad89e" providerId="ADAL" clId="{66A63E4D-652C-0749-8E0B-76F2B3540283}" dt="2020-08-10T16:09:33.664" v="374" actId="732"/>
          <ac:picMkLst>
            <pc:docMk/>
            <pc:sldMk cId="4293194721" sldId="271"/>
            <ac:picMk id="7" creationId="{FB9656D6-2EED-4840-8C1B-F7903551A264}"/>
          </ac:picMkLst>
        </pc:picChg>
        <pc:picChg chg="del mod">
          <ac:chgData name="Sean Higgins" userId="d5c48013-1f7f-4c35-b28d-5a5fa6fad89e" providerId="ADAL" clId="{66A63E4D-652C-0749-8E0B-76F2B3540283}" dt="2020-08-10T14:59:35.443" v="157" actId="478"/>
          <ac:picMkLst>
            <pc:docMk/>
            <pc:sldMk cId="4293194721" sldId="271"/>
            <ac:picMk id="9" creationId="{C97C99FD-75A7-4B4D-81E5-A24476E9E40A}"/>
          </ac:picMkLst>
        </pc:picChg>
      </pc:sldChg>
      <pc:sldChg chg="addSp delSp modSp add mod">
        <pc:chgData name="Sean Higgins" userId="d5c48013-1f7f-4c35-b28d-5a5fa6fad89e" providerId="ADAL" clId="{66A63E4D-652C-0749-8E0B-76F2B3540283}" dt="2020-08-10T16:09:48.668" v="375" actId="732"/>
        <pc:sldMkLst>
          <pc:docMk/>
          <pc:sldMk cId="668474088" sldId="272"/>
        </pc:sldMkLst>
        <pc:picChg chg="del">
          <ac:chgData name="Sean Higgins" userId="d5c48013-1f7f-4c35-b28d-5a5fa6fad89e" providerId="ADAL" clId="{66A63E4D-652C-0749-8E0B-76F2B3540283}" dt="2020-08-10T15:01:36.352" v="218" actId="478"/>
          <ac:picMkLst>
            <pc:docMk/>
            <pc:sldMk cId="668474088" sldId="272"/>
            <ac:picMk id="3" creationId="{6A2F02B7-57FF-0C40-AA67-56EFB5BB7280}"/>
          </ac:picMkLst>
        </pc:picChg>
        <pc:picChg chg="add mod modCrop">
          <ac:chgData name="Sean Higgins" userId="d5c48013-1f7f-4c35-b28d-5a5fa6fad89e" providerId="ADAL" clId="{66A63E4D-652C-0749-8E0B-76F2B3540283}" dt="2020-08-10T16:09:48.668" v="375" actId="732"/>
          <ac:picMkLst>
            <pc:docMk/>
            <pc:sldMk cId="668474088" sldId="272"/>
            <ac:picMk id="4" creationId="{0F2BA12D-8230-304C-ABB1-7B355B93D406}"/>
          </ac:picMkLst>
        </pc:picChg>
        <pc:picChg chg="del">
          <ac:chgData name="Sean Higgins" userId="d5c48013-1f7f-4c35-b28d-5a5fa6fad89e" providerId="ADAL" clId="{66A63E4D-652C-0749-8E0B-76F2B3540283}" dt="2020-08-10T15:01:35.803" v="217" actId="478"/>
          <ac:picMkLst>
            <pc:docMk/>
            <pc:sldMk cId="668474088" sldId="272"/>
            <ac:picMk id="6" creationId="{28D14DBB-C199-7A43-A4C3-D2B564F93F4A}"/>
          </ac:picMkLst>
        </pc:picChg>
        <pc:picChg chg="add mod">
          <ac:chgData name="Sean Higgins" userId="d5c48013-1f7f-4c35-b28d-5a5fa6fad89e" providerId="ADAL" clId="{66A63E4D-652C-0749-8E0B-76F2B3540283}" dt="2020-08-10T15:01:58.514" v="225"/>
          <ac:picMkLst>
            <pc:docMk/>
            <pc:sldMk cId="668474088" sldId="272"/>
            <ac:picMk id="7" creationId="{850C4150-F6A0-0548-AA53-262FAA90AFA8}"/>
          </ac:picMkLst>
        </pc:picChg>
      </pc:sldChg>
      <pc:sldChg chg="addSp delSp modSp add mod">
        <pc:chgData name="Sean Higgins" userId="d5c48013-1f7f-4c35-b28d-5a5fa6fad89e" providerId="ADAL" clId="{66A63E4D-652C-0749-8E0B-76F2B3540283}" dt="2020-08-10T16:10:28.212" v="379" actId="732"/>
        <pc:sldMkLst>
          <pc:docMk/>
          <pc:sldMk cId="1193796985" sldId="273"/>
        </pc:sldMkLst>
        <pc:picChg chg="add del mod">
          <ac:chgData name="Sean Higgins" userId="d5c48013-1f7f-4c35-b28d-5a5fa6fad89e" providerId="ADAL" clId="{66A63E4D-652C-0749-8E0B-76F2B3540283}" dt="2020-08-10T15:22:00.593" v="283"/>
          <ac:picMkLst>
            <pc:docMk/>
            <pc:sldMk cId="1193796985" sldId="273"/>
            <ac:picMk id="3" creationId="{A01077D2-B714-0E41-9174-932AEDF296D5}"/>
          </ac:picMkLst>
        </pc:picChg>
        <pc:picChg chg="del">
          <ac:chgData name="Sean Higgins" userId="d5c48013-1f7f-4c35-b28d-5a5fa6fad89e" providerId="ADAL" clId="{66A63E4D-652C-0749-8E0B-76F2B3540283}" dt="2020-08-10T15:21:20.880" v="269" actId="478"/>
          <ac:picMkLst>
            <pc:docMk/>
            <pc:sldMk cId="1193796985" sldId="273"/>
            <ac:picMk id="4" creationId="{2FF977BD-F8D6-474F-AB70-C447D648F98A}"/>
          </ac:picMkLst>
        </pc:picChg>
        <pc:picChg chg="add del mod">
          <ac:chgData name="Sean Higgins" userId="d5c48013-1f7f-4c35-b28d-5a5fa6fad89e" providerId="ADAL" clId="{66A63E4D-652C-0749-8E0B-76F2B3540283}" dt="2020-08-10T15:22:24.008" v="291" actId="478"/>
          <ac:picMkLst>
            <pc:docMk/>
            <pc:sldMk cId="1193796985" sldId="273"/>
            <ac:picMk id="6" creationId="{14D94CAF-B507-034D-8F0D-D93E8F1960EC}"/>
          </ac:picMkLst>
        </pc:picChg>
        <pc:picChg chg="del">
          <ac:chgData name="Sean Higgins" userId="d5c48013-1f7f-4c35-b28d-5a5fa6fad89e" providerId="ADAL" clId="{66A63E4D-652C-0749-8E0B-76F2B3540283}" dt="2020-08-10T15:22:05.106" v="285" actId="478"/>
          <ac:picMkLst>
            <pc:docMk/>
            <pc:sldMk cId="1193796985" sldId="273"/>
            <ac:picMk id="7" creationId="{8A153B2B-A850-2442-9425-47E5AD76FF87}"/>
          </ac:picMkLst>
        </pc:picChg>
        <pc:picChg chg="add del">
          <ac:chgData name="Sean Higgins" userId="d5c48013-1f7f-4c35-b28d-5a5fa6fad89e" providerId="ADAL" clId="{66A63E4D-652C-0749-8E0B-76F2B3540283}" dt="2020-08-10T15:22:06.634" v="286" actId="478"/>
          <ac:picMkLst>
            <pc:docMk/>
            <pc:sldMk cId="1193796985" sldId="273"/>
            <ac:picMk id="8" creationId="{00201EF0-9C85-874D-86C6-AE5C3000A22B}"/>
          </ac:picMkLst>
        </pc:picChg>
        <pc:picChg chg="add mod modCrop">
          <ac:chgData name="Sean Higgins" userId="d5c48013-1f7f-4c35-b28d-5a5fa6fad89e" providerId="ADAL" clId="{66A63E4D-652C-0749-8E0B-76F2B3540283}" dt="2020-08-10T16:10:28.212" v="379" actId="732"/>
          <ac:picMkLst>
            <pc:docMk/>
            <pc:sldMk cId="1193796985" sldId="273"/>
            <ac:picMk id="10" creationId="{3346B911-4027-2F4E-82B4-88B9BD1A0EB9}"/>
          </ac:picMkLst>
        </pc:picChg>
        <pc:picChg chg="add mod">
          <ac:chgData name="Sean Higgins" userId="d5c48013-1f7f-4c35-b28d-5a5fa6fad89e" providerId="ADAL" clId="{66A63E4D-652C-0749-8E0B-76F2B3540283}" dt="2020-08-10T15:23:19.615" v="306"/>
          <ac:picMkLst>
            <pc:docMk/>
            <pc:sldMk cId="1193796985" sldId="273"/>
            <ac:picMk id="11" creationId="{2A0295C7-9B5C-F749-9485-B49B8E8E4DB9}"/>
          </ac:picMkLst>
        </pc:picChg>
      </pc:sldChg>
      <pc:sldChg chg="delSp modSp add mod">
        <pc:chgData name="Sean Higgins" userId="d5c48013-1f7f-4c35-b28d-5a5fa6fad89e" providerId="ADAL" clId="{66A63E4D-652C-0749-8E0B-76F2B3540283}" dt="2020-08-10T16:10:06.417" v="377" actId="732"/>
        <pc:sldMkLst>
          <pc:docMk/>
          <pc:sldMk cId="2641207" sldId="274"/>
        </pc:sldMkLst>
        <pc:picChg chg="del">
          <ac:chgData name="Sean Higgins" userId="d5c48013-1f7f-4c35-b28d-5a5fa6fad89e" providerId="ADAL" clId="{66A63E4D-652C-0749-8E0B-76F2B3540283}" dt="2020-08-10T15:28:05.889" v="330" actId="478"/>
          <ac:picMkLst>
            <pc:docMk/>
            <pc:sldMk cId="2641207" sldId="274"/>
            <ac:picMk id="4" creationId="{29A9F4BD-2B60-C747-A5CC-7982B369C379}"/>
          </ac:picMkLst>
        </pc:picChg>
        <pc:picChg chg="del">
          <ac:chgData name="Sean Higgins" userId="d5c48013-1f7f-4c35-b28d-5a5fa6fad89e" providerId="ADAL" clId="{66A63E4D-652C-0749-8E0B-76F2B3540283}" dt="2020-08-10T15:28:26.085" v="337" actId="478"/>
          <ac:picMkLst>
            <pc:docMk/>
            <pc:sldMk cId="2641207" sldId="274"/>
            <ac:picMk id="11" creationId="{E25D8D8E-D736-CB43-924F-B0BBE1A48D5D}"/>
          </ac:picMkLst>
        </pc:picChg>
        <pc:picChg chg="mod modCrop">
          <ac:chgData name="Sean Higgins" userId="d5c48013-1f7f-4c35-b28d-5a5fa6fad89e" providerId="ADAL" clId="{66A63E4D-652C-0749-8E0B-76F2B3540283}" dt="2020-08-10T16:10:06.417" v="377" actId="732"/>
          <ac:picMkLst>
            <pc:docMk/>
            <pc:sldMk cId="2641207" sldId="274"/>
            <ac:picMk id="13" creationId="{4B23C532-16DA-4847-B2C0-9E3F45CD506A}"/>
          </ac:picMkLst>
        </pc:picChg>
      </pc:sldChg>
      <pc:sldChg chg="addSp delSp modSp add del mod">
        <pc:chgData name="Sean Higgins" userId="d5c48013-1f7f-4c35-b28d-5a5fa6fad89e" providerId="ADAL" clId="{66A63E4D-652C-0749-8E0B-76F2B3540283}" dt="2020-08-10T15:24:48.869" v="310" actId="2696"/>
        <pc:sldMkLst>
          <pc:docMk/>
          <pc:sldMk cId="4209798937" sldId="274"/>
        </pc:sldMkLst>
        <pc:picChg chg="add del mod">
          <ac:chgData name="Sean Higgins" userId="d5c48013-1f7f-4c35-b28d-5a5fa6fad89e" providerId="ADAL" clId="{66A63E4D-652C-0749-8E0B-76F2B3540283}" dt="2020-08-10T15:23:03.715" v="305" actId="478"/>
          <ac:picMkLst>
            <pc:docMk/>
            <pc:sldMk cId="4209798937" sldId="274"/>
            <ac:picMk id="3" creationId="{B461EA65-1BB5-3C46-BEEE-DCB7E8332052}"/>
          </ac:picMkLst>
        </pc:picChg>
        <pc:picChg chg="del">
          <ac:chgData name="Sean Higgins" userId="d5c48013-1f7f-4c35-b28d-5a5fa6fad89e" providerId="ADAL" clId="{66A63E4D-652C-0749-8E0B-76F2B3540283}" dt="2020-08-10T15:22:44.429" v="298" actId="478"/>
          <ac:picMkLst>
            <pc:docMk/>
            <pc:sldMk cId="4209798937" sldId="274"/>
            <ac:picMk id="10" creationId="{3346B911-4027-2F4E-82B4-88B9BD1A0EB9}"/>
          </ac:picMkLst>
        </pc:picChg>
      </pc:sldChg>
      <pc:sldChg chg="modSp add mod">
        <pc:chgData name="Sean Higgins" userId="d5c48013-1f7f-4c35-b28d-5a5fa6fad89e" providerId="ADAL" clId="{66A63E4D-652C-0749-8E0B-76F2B3540283}" dt="2020-08-10T15:45:02.880" v="353" actId="732"/>
        <pc:sldMkLst>
          <pc:docMk/>
          <pc:sldMk cId="1393318600" sldId="275"/>
        </pc:sldMkLst>
        <pc:picChg chg="mod modCrop">
          <ac:chgData name="Sean Higgins" userId="d5c48013-1f7f-4c35-b28d-5a5fa6fad89e" providerId="ADAL" clId="{66A63E4D-652C-0749-8E0B-76F2B3540283}" dt="2020-08-10T15:45:02.880" v="353" actId="732"/>
          <ac:picMkLst>
            <pc:docMk/>
            <pc:sldMk cId="1393318600" sldId="275"/>
            <ac:picMk id="11" creationId="{E25D8D8E-D736-CB43-924F-B0BBE1A48D5D}"/>
          </ac:picMkLst>
        </pc:picChg>
      </pc:sldChg>
      <pc:sldChg chg="add del">
        <pc:chgData name="Sean Higgins" userId="d5c48013-1f7f-4c35-b28d-5a5fa6fad89e" providerId="ADAL" clId="{66A63E4D-652C-0749-8E0B-76F2B3540283}" dt="2020-08-10T15:24:08.185" v="308"/>
        <pc:sldMkLst>
          <pc:docMk/>
          <pc:sldMk cId="4180340849" sldId="275"/>
        </pc:sldMkLst>
      </pc:sldChg>
      <pc:sldChg chg="addSp delSp modSp add mod">
        <pc:chgData name="Sean Higgins" userId="d5c48013-1f7f-4c35-b28d-5a5fa6fad89e" providerId="ADAL" clId="{66A63E4D-652C-0749-8E0B-76F2B3540283}" dt="2020-08-10T16:37:05.490" v="384"/>
        <pc:sldMkLst>
          <pc:docMk/>
          <pc:sldMk cId="4232777881" sldId="278"/>
        </pc:sldMkLst>
        <pc:picChg chg="del">
          <ac:chgData name="Sean Higgins" userId="d5c48013-1f7f-4c35-b28d-5a5fa6fad89e" providerId="ADAL" clId="{66A63E4D-652C-0749-8E0B-76F2B3540283}" dt="2020-08-10T16:36:56.706" v="381" actId="478"/>
          <ac:picMkLst>
            <pc:docMk/>
            <pc:sldMk cId="4232777881" sldId="278"/>
            <ac:picMk id="5" creationId="{C79651A7-10A3-4141-983F-6E17512DF44B}"/>
          </ac:picMkLst>
        </pc:picChg>
        <pc:picChg chg="add mod">
          <ac:chgData name="Sean Higgins" userId="d5c48013-1f7f-4c35-b28d-5a5fa6fad89e" providerId="ADAL" clId="{66A63E4D-652C-0749-8E0B-76F2B3540283}" dt="2020-08-10T16:37:05.490" v="384"/>
          <ac:picMkLst>
            <pc:docMk/>
            <pc:sldMk cId="4232777881" sldId="278"/>
            <ac:picMk id="6" creationId="{CBFA3C2B-749A-5547-978A-B633F73DF9D8}"/>
          </ac:picMkLst>
        </pc:picChg>
      </pc:sldChg>
      <pc:sldChg chg="addSp delSp modSp add mod">
        <pc:chgData name="Sean Higgins" userId="d5c48013-1f7f-4c35-b28d-5a5fa6fad89e" providerId="ADAL" clId="{66A63E4D-652C-0749-8E0B-76F2B3540283}" dt="2020-08-10T16:37:07.435" v="385"/>
        <pc:sldMkLst>
          <pc:docMk/>
          <pc:sldMk cId="1015061595" sldId="279"/>
        </pc:sldMkLst>
        <pc:picChg chg="add mod">
          <ac:chgData name="Sean Higgins" userId="d5c48013-1f7f-4c35-b28d-5a5fa6fad89e" providerId="ADAL" clId="{66A63E4D-652C-0749-8E0B-76F2B3540283}" dt="2020-08-10T16:37:07.435" v="385"/>
          <ac:picMkLst>
            <pc:docMk/>
            <pc:sldMk cId="1015061595" sldId="279"/>
            <ac:picMk id="5" creationId="{2248642B-B3D8-CE44-A20C-958403DA7091}"/>
          </ac:picMkLst>
        </pc:picChg>
        <pc:picChg chg="del">
          <ac:chgData name="Sean Higgins" userId="d5c48013-1f7f-4c35-b28d-5a5fa6fad89e" providerId="ADAL" clId="{66A63E4D-652C-0749-8E0B-76F2B3540283}" dt="2020-08-10T16:36:58.478" v="382" actId="478"/>
          <ac:picMkLst>
            <pc:docMk/>
            <pc:sldMk cId="1015061595" sldId="279"/>
            <ac:picMk id="10" creationId="{F6DD8EA7-75EC-B948-924A-A154D1018E19}"/>
          </ac:picMkLst>
        </pc:picChg>
      </pc:sldChg>
      <pc:sldChg chg="addSp delSp modSp add mod">
        <pc:chgData name="Sean Higgins" userId="d5c48013-1f7f-4c35-b28d-5a5fa6fad89e" providerId="ADAL" clId="{66A63E4D-652C-0749-8E0B-76F2B3540283}" dt="2020-08-10T16:37:08.572" v="386"/>
        <pc:sldMkLst>
          <pc:docMk/>
          <pc:sldMk cId="410572977" sldId="280"/>
        </pc:sldMkLst>
        <pc:picChg chg="add mod">
          <ac:chgData name="Sean Higgins" userId="d5c48013-1f7f-4c35-b28d-5a5fa6fad89e" providerId="ADAL" clId="{66A63E4D-652C-0749-8E0B-76F2B3540283}" dt="2020-08-10T16:37:08.572" v="386"/>
          <ac:picMkLst>
            <pc:docMk/>
            <pc:sldMk cId="410572977" sldId="280"/>
            <ac:picMk id="5" creationId="{42B0D5C9-1A17-5946-89B2-64D92C4B0FF8}"/>
          </ac:picMkLst>
        </pc:picChg>
        <pc:picChg chg="del">
          <ac:chgData name="Sean Higgins" userId="d5c48013-1f7f-4c35-b28d-5a5fa6fad89e" providerId="ADAL" clId="{66A63E4D-652C-0749-8E0B-76F2B3540283}" dt="2020-08-10T16:37:00.217" v="383" actId="478"/>
          <ac:picMkLst>
            <pc:docMk/>
            <pc:sldMk cId="410572977" sldId="280"/>
            <ac:picMk id="6" creationId="{610B8AB7-6E58-B44D-BF97-9C4FA9D88786}"/>
          </ac:picMkLst>
        </pc:picChg>
      </pc:sldChg>
      <pc:sldMasterChg chg="modSldLayout">
        <pc:chgData name="Sean Higgins" userId="d5c48013-1f7f-4c35-b28d-5a5fa6fad89e" providerId="ADAL" clId="{66A63E4D-652C-0749-8E0B-76F2B3540283}" dt="2020-08-10T12:09:18.239" v="3"/>
        <pc:sldMasterMkLst>
          <pc:docMk/>
          <pc:sldMasterMk cId="2761219621" sldId="2147483672"/>
        </pc:sldMasterMkLst>
        <pc:sldLayoutChg chg="setBg">
          <pc:chgData name="Sean Higgins" userId="d5c48013-1f7f-4c35-b28d-5a5fa6fad89e" providerId="ADAL" clId="{66A63E4D-652C-0749-8E0B-76F2B3540283}" dt="2020-08-10T12:09:18.239" v="3"/>
          <pc:sldLayoutMkLst>
            <pc:docMk/>
            <pc:sldMasterMk cId="2761219621" sldId="2147483672"/>
            <pc:sldLayoutMk cId="1614041342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7E320-F3DD-1E4D-8F05-C50F52F6D8A6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A23FD-F9A3-AA45-B428-CFFC1A176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28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1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99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95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u="sng" noProof="0" dirty="0" smtClean="0"/>
              <a:t>THIS IS A WORKINGS SLIDE TO PREPARE YOUR IMAGE:</a:t>
            </a:r>
          </a:p>
          <a:p>
            <a:endParaRPr lang="en-IE" b="0" u="none" noProof="0" dirty="0" smtClean="0"/>
          </a:p>
          <a:p>
            <a:pPr marL="228600" indent="-228600">
              <a:buAutoNum type="arabicPeriod"/>
            </a:pPr>
            <a:r>
              <a:rPr lang="en-IE" b="1" u="none" noProof="0" dirty="0" smtClean="0"/>
              <a:t>Inserting Your Image:</a:t>
            </a:r>
          </a:p>
          <a:p>
            <a:pPr marL="685800" lvl="1" indent="-228600">
              <a:buAutoNum type="arabicPeriod"/>
            </a:pPr>
            <a:r>
              <a:rPr lang="en-IE" b="0" u="none" noProof="0" dirty="0" smtClean="0"/>
              <a:t> To add your image onto the slide using one of the following methods: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i="1" u="none" noProof="0" dirty="0" smtClean="0"/>
              <a:t>Right-Click the image above &amp; select “Change Picture”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i="1" u="none" noProof="0" dirty="0" smtClean="0"/>
              <a:t>Drag &amp; drop an image to the slide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i="1" u="none" noProof="0" dirty="0" smtClean="0"/>
              <a:t>Under the insert tab of the ribbon the insert -&gt; picture -&gt; Then browse to the image you wish to add to the PPT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IE" b="0" u="none" noProof="0" dirty="0" smtClean="0"/>
              <a:t>The image will now be overlaid on top of the slide – depending on the dimensions &amp; style of the photo file you have added you may need to tweak the shape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u="none" noProof="0" dirty="0" smtClean="0"/>
              <a:t>Re-Size the image to ensure that it covers the entirety of the slide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u="none" noProof="0" dirty="0" smtClean="0"/>
              <a:t>Position your image to ensure that the focus of the photograph appears centre-right of the slide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u="none" noProof="0" dirty="0" smtClean="0"/>
              <a:t>If the image runs over the edges of the slide, do not worry as this will be corrected when we save the final image)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1" u="sng" noProof="0" dirty="0" smtClean="0"/>
              <a:t>Note:</a:t>
            </a:r>
            <a:r>
              <a:rPr lang="en-IE" b="0" u="none" noProof="0" dirty="0" smtClean="0"/>
              <a:t> Only stretch / reduce the images by dragging from the corners of the image to ensure that you do not distort the quality of the image by stretching vertically / horizontally</a:t>
            </a:r>
          </a:p>
          <a:p>
            <a:pPr marL="685800" lvl="1" indent="-228600">
              <a:buFont typeface="+mj-lt"/>
              <a:buAutoNum type="arabicPeriod"/>
            </a:pPr>
            <a:endParaRPr lang="en-IE" b="0" u="none" noProof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IE" b="1" u="none" noProof="0" dirty="0" smtClean="0"/>
              <a:t>Adding The Image Overlay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IE" b="0" u="none" noProof="0" dirty="0" smtClean="0"/>
              <a:t>Once the image on slide 2 is positioned correctly, go slide 3 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IE" b="0" u="none" noProof="0" dirty="0" smtClean="0"/>
              <a:t>Right-Click &amp; Add Your Organisation Logo using the orange instruction box to the bottom right first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IE" b="0" u="none" noProof="0" dirty="0" smtClean="0"/>
              <a:t>Then select &amp; copy all content on slide 4 (overlay &amp; logo) &amp; then paste the contents into the very same position (i.e. no need to change the location of the overlay)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IE" b="0" u="none" noProof="0" dirty="0" smtClean="0"/>
              <a:t>If the overlay is blocking the focus point of the image, you may need to delete the overlay, adjust the position of the image on the slide &amp; re-do points 1-3</a:t>
            </a:r>
          </a:p>
          <a:p>
            <a:endParaRPr lang="en-IE" noProof="0" dirty="0" smtClean="0"/>
          </a:p>
          <a:p>
            <a:pPr marL="228600" indent="-228600">
              <a:buAutoNum type="arabicPeriod" startAt="4"/>
            </a:pPr>
            <a:r>
              <a:rPr lang="en-IE" b="1" noProof="0" dirty="0" smtClean="0"/>
              <a:t>Exporting / Saving Your Created Image: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en-US" dirty="0" smtClean="0"/>
              <a:t>Save / Export the slide as a jpg image for sharing online. Change the output size to at least 1000 pixels wide when saving/exporting.</a:t>
            </a:r>
          </a:p>
          <a:p>
            <a:pPr marL="685800" lvl="1" indent="-228600">
              <a:buFont typeface="+mj-lt"/>
              <a:buAutoNum type="alphaLcParenR"/>
            </a:pPr>
            <a:endParaRPr lang="en-IE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8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u="sng" noProof="0" dirty="0"/>
              <a:t>THIS IS A WORKINGS SLIDE TO PREPARE YOUR IMAGE:</a:t>
            </a:r>
          </a:p>
          <a:p>
            <a:endParaRPr lang="en-IE" b="0" u="none" noProof="0" dirty="0"/>
          </a:p>
          <a:p>
            <a:pPr marL="228600" indent="-228600">
              <a:buAutoNum type="arabicPeriod"/>
            </a:pPr>
            <a:r>
              <a:rPr lang="en-IE" b="1" u="none" noProof="0" dirty="0"/>
              <a:t>Inserting Your Image:</a:t>
            </a:r>
          </a:p>
          <a:p>
            <a:pPr marL="685800" lvl="1" indent="-228600">
              <a:buAutoNum type="arabicPeriod"/>
            </a:pPr>
            <a:r>
              <a:rPr lang="en-IE" b="0" u="none" noProof="0" dirty="0"/>
              <a:t> To add your image onto the slide using one of the following methods: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i="1" u="none" noProof="0" dirty="0"/>
              <a:t>Right-Click the image above &amp; select “Change Picture”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i="1" u="none" noProof="0" dirty="0"/>
              <a:t>Drag &amp; drop an image to the slide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i="1" u="none" noProof="0" dirty="0"/>
              <a:t>Under the insert tab of the ribbon the insert -&gt; picture -&gt; Then browse to the image you wish to add to the PPT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IE" b="0" u="none" noProof="0" dirty="0"/>
              <a:t>The image will now be overlaid on top of of the slide – depending on the dimensions &amp; style of of the photo file you have added you may need to tweak the shape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u="none" noProof="0" dirty="0"/>
              <a:t>Re-Size the image to ensure that it covers the entirety of the slide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u="none" noProof="0" dirty="0"/>
              <a:t>Position your image to ensure that the focus of the photograph appears centre-right of the slide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0" u="none" noProof="0" dirty="0"/>
              <a:t>If the image runs over the edges of the slide, do not worry as this will be corrected when we save the final image)</a:t>
            </a:r>
          </a:p>
          <a:p>
            <a:pPr marL="1143000" lvl="2" indent="-228600">
              <a:buFont typeface="+mj-lt"/>
              <a:buAutoNum type="alphaLcParenR"/>
            </a:pPr>
            <a:r>
              <a:rPr lang="en-IE" b="1" u="sng" noProof="0" dirty="0"/>
              <a:t>Note:</a:t>
            </a:r>
            <a:r>
              <a:rPr lang="en-IE" b="0" u="none" noProof="0" dirty="0"/>
              <a:t> Only stretch / reduce the images by dragging from the corners of the image to ensure that you do not distort the quality of the image by stretching vertically / horizontally</a:t>
            </a:r>
          </a:p>
          <a:p>
            <a:pPr marL="685800" lvl="1" indent="-228600">
              <a:buFont typeface="+mj-lt"/>
              <a:buAutoNum type="arabicPeriod"/>
            </a:pPr>
            <a:endParaRPr lang="en-IE" b="0" u="none" noProof="0" dirty="0"/>
          </a:p>
          <a:p>
            <a:pPr marL="228600" lvl="0" indent="-228600">
              <a:buFont typeface="+mj-lt"/>
              <a:buAutoNum type="arabicPeriod"/>
            </a:pPr>
            <a:r>
              <a:rPr lang="en-IE" b="1" u="none" noProof="0" dirty="0"/>
              <a:t>Adding The Image Overlay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IE" b="0" u="none" noProof="0" dirty="0"/>
              <a:t>Once the image on slide 3 is positioned correctly, go slide 4 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IE" b="0" u="none" noProof="0" dirty="0"/>
              <a:t>Right-Click &amp; Add Your Organisation Logo using the orange instruction box to the bottom right first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IE" b="0" u="none" noProof="0" dirty="0"/>
              <a:t>Then select &amp; copy all content on slide 4 (overlay &amp; logo) &amp; then paste the contents into the very same position (i.e. no need to change the location of the overlay)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IE" b="0" u="none" noProof="0" dirty="0"/>
              <a:t>If the overlay is blocking the focus point of the image, you may need to delete the overlay, adjust the position of the image on the slide &amp; re-do points 1-3</a:t>
            </a:r>
          </a:p>
          <a:p>
            <a:endParaRPr lang="en-IE" noProof="0" dirty="0"/>
          </a:p>
          <a:p>
            <a:pPr marL="228600" indent="-228600">
              <a:buAutoNum type="arabicPeriod" startAt="4"/>
            </a:pPr>
            <a:r>
              <a:rPr lang="en-IE" b="1" noProof="0" dirty="0"/>
              <a:t>Exporting / Saving Your Created Image: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lang="en-US" dirty="0"/>
              <a:t>Save / Export the slide as a jpg image for sharing online. Change the output size to at least 1000 pixels wide when saving/exporting.</a:t>
            </a:r>
          </a:p>
          <a:p>
            <a:pPr marL="685800" lvl="1" indent="-228600">
              <a:buFont typeface="+mj-lt"/>
              <a:buAutoNum type="alphaLcParenR"/>
            </a:pPr>
            <a:endParaRPr lang="en-IE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2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86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04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2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5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A23FD-F9A3-AA45-B428-CFFC1A176A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0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589241"/>
            <a:ext cx="4800600" cy="1253490"/>
          </a:xfrm>
        </p:spPr>
        <p:txBody>
          <a:bodyPr anchor="b"/>
          <a:lstStyle>
            <a:lvl1pPr algn="ctr">
              <a:defRPr sz="31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1891070"/>
            <a:ext cx="4800600" cy="869275"/>
          </a:xfrm>
        </p:spPr>
        <p:txBody>
          <a:bodyPr/>
          <a:lstStyle>
            <a:lvl1pPr marL="0" indent="0" algn="ctr">
              <a:buNone/>
              <a:defRPr sz="1260"/>
            </a:lvl1pPr>
            <a:lvl2pPr marL="240030" indent="0" algn="ctr">
              <a:buNone/>
              <a:defRPr sz="1050"/>
            </a:lvl2pPr>
            <a:lvl3pPr marL="480060" indent="0" algn="ctr">
              <a:buNone/>
              <a:defRPr sz="945"/>
            </a:lvl3pPr>
            <a:lvl4pPr marL="720090" indent="0" algn="ctr">
              <a:buNone/>
              <a:defRPr sz="840"/>
            </a:lvl4pPr>
            <a:lvl5pPr marL="960120" indent="0" algn="ctr">
              <a:buNone/>
              <a:defRPr sz="840"/>
            </a:lvl5pPr>
            <a:lvl6pPr marL="1200150" indent="0" algn="ctr">
              <a:buNone/>
              <a:defRPr sz="840"/>
            </a:lvl6pPr>
            <a:lvl7pPr marL="1440180" indent="0" algn="ctr">
              <a:buNone/>
              <a:defRPr sz="840"/>
            </a:lvl7pPr>
            <a:lvl8pPr marL="1680210" indent="0" algn="ctr">
              <a:buNone/>
              <a:defRPr sz="840"/>
            </a:lvl8pPr>
            <a:lvl9pPr marL="1920240" indent="0" algn="ctr">
              <a:buNone/>
              <a:defRPr sz="84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2" y="191691"/>
            <a:ext cx="1380173" cy="305121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191691"/>
            <a:ext cx="4060508" cy="305121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5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1" y="897613"/>
            <a:ext cx="5520690" cy="1497687"/>
          </a:xfrm>
        </p:spPr>
        <p:txBody>
          <a:bodyPr anchor="b"/>
          <a:lstStyle>
            <a:lvl1pPr>
              <a:defRPr sz="31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1" y="2409468"/>
            <a:ext cx="5520690" cy="787598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1pPr>
            <a:lvl2pPr marL="24003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2pPr>
            <a:lvl3pPr marL="48006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3pPr>
            <a:lvl4pPr marL="72009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9601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20015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4401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68021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11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958453"/>
            <a:ext cx="2720340" cy="22844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958453"/>
            <a:ext cx="2720340" cy="22844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3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191691"/>
            <a:ext cx="5520690" cy="6959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882610"/>
            <a:ext cx="2707838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1315164"/>
            <a:ext cx="2707838" cy="19344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882610"/>
            <a:ext cx="2721174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1315164"/>
            <a:ext cx="2721174" cy="19344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5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0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6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240030"/>
            <a:ext cx="2064424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518398"/>
            <a:ext cx="3240405" cy="2558653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6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080135"/>
            <a:ext cx="2064424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1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240030"/>
            <a:ext cx="2064424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518398"/>
            <a:ext cx="3240405" cy="2558653"/>
          </a:xfrm>
        </p:spPr>
        <p:txBody>
          <a:bodyPr anchor="t"/>
          <a:lstStyle>
            <a:lvl1pPr marL="0" indent="0">
              <a:buNone/>
              <a:defRPr sz="1680"/>
            </a:lvl1pPr>
            <a:lvl2pPr marL="240030" indent="0">
              <a:buNone/>
              <a:defRPr sz="1470"/>
            </a:lvl2pPr>
            <a:lvl3pPr marL="480060" indent="0">
              <a:buNone/>
              <a:defRPr sz="1260"/>
            </a:lvl3pPr>
            <a:lvl4pPr marL="720090" indent="0">
              <a:buNone/>
              <a:defRPr sz="1050"/>
            </a:lvl4pPr>
            <a:lvl5pPr marL="960120" indent="0">
              <a:buNone/>
              <a:defRPr sz="1050"/>
            </a:lvl5pPr>
            <a:lvl6pPr marL="1200150" indent="0">
              <a:buNone/>
              <a:defRPr sz="1050"/>
            </a:lvl6pPr>
            <a:lvl7pPr marL="1440180" indent="0">
              <a:buNone/>
              <a:defRPr sz="1050"/>
            </a:lvl7pPr>
            <a:lvl8pPr marL="1680210" indent="0">
              <a:buNone/>
              <a:defRPr sz="1050"/>
            </a:lvl8pPr>
            <a:lvl9pPr marL="1920240" indent="0">
              <a:buNone/>
              <a:defRPr sz="105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080135"/>
            <a:ext cx="2064424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9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191691"/>
            <a:ext cx="5520690" cy="69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958453"/>
            <a:ext cx="5520690" cy="2284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3337084"/>
            <a:ext cx="1440180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1356C-FE62-254E-BE2C-5C17B22C9E58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3337084"/>
            <a:ext cx="2160270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3337084"/>
            <a:ext cx="1440180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5F65-820D-E545-BCC9-9CEF93AE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1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80060" rtl="0" eaLnBrk="1" latinLnBrk="0" hangingPunct="1">
        <a:lnSpc>
          <a:spcPct val="90000"/>
        </a:lnSpc>
        <a:spcBef>
          <a:spcPct val="0"/>
        </a:spcBef>
        <a:buNone/>
        <a:defRPr sz="23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15" indent="-120015" algn="l" defTabSz="48006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0007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4010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108013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32016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56019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204025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1pPr>
      <a:lvl2pPr marL="24003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8021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A62516A-7E62-C544-AB31-5E0E58D66BAA}"/>
              </a:ext>
            </a:extLst>
          </p:cNvPr>
          <p:cNvSpPr/>
          <p:nvPr/>
        </p:nvSpPr>
        <p:spPr>
          <a:xfrm>
            <a:off x="0" y="0"/>
            <a:ext cx="6400799" cy="360045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379F23-B825-F044-9379-88370F7C6BE1}"/>
              </a:ext>
            </a:extLst>
          </p:cNvPr>
          <p:cNvSpPr/>
          <p:nvPr/>
        </p:nvSpPr>
        <p:spPr>
          <a:xfrm>
            <a:off x="0" y="2684478"/>
            <a:ext cx="6400800" cy="9159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6000">
                <a:schemeClr val="bg1">
                  <a:alpha val="59000"/>
                </a:schemeClr>
              </a:gs>
              <a:gs pos="79000">
                <a:schemeClr val="bg1">
                  <a:alpha val="8400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3B34E05-7EFC-E341-BC4D-9E8E30AF4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99" y="967443"/>
            <a:ext cx="4454553" cy="1253490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Ubuntu" panose="020B0504030602030204" pitchFamily="34" charset="0"/>
              </a:rPr>
              <a:t>EUROPEAN WEEK OF SPORT </a:t>
            </a:r>
            <a:br>
              <a:rPr lang="en-US" sz="2000" i="1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2000" i="1" dirty="0">
                <a:solidFill>
                  <a:srgbClr val="01A579"/>
                </a:solidFill>
                <a:latin typeface="Ubuntu" panose="020B0504030602030204" pitchFamily="34" charset="0"/>
              </a:rPr>
              <a:t>2020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22BC7DB-ED55-7740-822A-82F28A1C7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0232" y="2186452"/>
            <a:ext cx="2700338" cy="240238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chemeClr val="bg1"/>
                </a:solidFill>
                <a:latin typeface="Ubuntu" panose="020B0504030602030204" pitchFamily="34" charset="0"/>
              </a:rPr>
              <a:t>Create Your Own Assets Guide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6DE774-4E4A-5042-B020-18FA337E5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222" y="2988825"/>
            <a:ext cx="1181602" cy="4403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6E4F1B-65C6-FD44-A327-C63D1C540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287" y="3029549"/>
            <a:ext cx="1253491" cy="358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FB71B9-D8A8-5C45-90BD-675EF1817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466" y="2898189"/>
            <a:ext cx="1062292" cy="6216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3EB885A-DA33-1247-AC24-1A69C4D4B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90" y="3012565"/>
            <a:ext cx="1313412" cy="3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6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on a court&#10;&#10;Description automatically generated">
            <a:extLst>
              <a:ext uri="{FF2B5EF4-FFF2-40B4-BE49-F238E27FC236}">
                <a16:creationId xmlns:a16="http://schemas.microsoft.com/office/drawing/2014/main" id="{0F7353FF-751E-7843-89F3-4DD010F28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" t="8474" r="794" b="8254"/>
          <a:stretch/>
        </p:blipFill>
        <p:spPr>
          <a:xfrm>
            <a:off x="1" y="-1"/>
            <a:ext cx="6400800" cy="3600451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7E7FA8-02A0-9443-A240-D1DD0CFC3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8" y="-8389"/>
            <a:ext cx="6435181" cy="36216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0C1D4F-8964-C543-B07A-24A268536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773" y="2969115"/>
            <a:ext cx="1034417" cy="46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y holding a football ball on a field&#10;&#10;Description automatically generated">
            <a:extLst>
              <a:ext uri="{FF2B5EF4-FFF2-40B4-BE49-F238E27FC236}">
                <a16:creationId xmlns:a16="http://schemas.microsoft.com/office/drawing/2014/main" id="{7E18B23B-AE0F-314E-AEB6-2E7B3DCF0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"/>
            <a:ext cx="6400800" cy="359980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FA3C2B-749A-5547-978A-B633F73DF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8" y="-8389"/>
            <a:ext cx="6435181" cy="36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77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laying football on a field&#10;&#10;Description automatically generated">
            <a:extLst>
              <a:ext uri="{FF2B5EF4-FFF2-40B4-BE49-F238E27FC236}">
                <a16:creationId xmlns:a16="http://schemas.microsoft.com/office/drawing/2014/main" id="{4F720E4C-3129-8E4C-A35F-A1BA9AE9F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5" t="24609" r="5468" b="-165"/>
          <a:stretch/>
        </p:blipFill>
        <p:spPr>
          <a:xfrm>
            <a:off x="-1" y="-53551"/>
            <a:ext cx="6400801" cy="36540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B0D5C9-1A17-5946-89B2-64D92C4B0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8" y="-73704"/>
            <a:ext cx="6533544" cy="37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3E01D1-33B4-3248-9803-7D4581C6E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" t="12452" r="192" b="12703"/>
          <a:stretch/>
        </p:blipFill>
        <p:spPr>
          <a:xfrm>
            <a:off x="0" y="0"/>
            <a:ext cx="6400800" cy="36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9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FF3EA3-6C00-5340-9711-85540FC8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78" y="-8389"/>
            <a:ext cx="6435181" cy="362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8EA4A-6D7F-FB47-9130-EA21AA00D2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548" y="3052223"/>
            <a:ext cx="1282374" cy="37678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83242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12C44B95-966D-8D45-84E2-E488199E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3" t="12804" r="468"/>
          <a:stretch/>
        </p:blipFill>
        <p:spPr>
          <a:xfrm>
            <a:off x="1" y="324"/>
            <a:ext cx="6400800" cy="3600126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E87EF1-43EC-F240-9E34-54286E858D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5"/>
          <a:stretch/>
        </p:blipFill>
        <p:spPr>
          <a:xfrm>
            <a:off x="-36198" y="-21375"/>
            <a:ext cx="6436998" cy="36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8EA4A-6D7F-FB47-9130-EA21AA00D2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548" y="3052223"/>
            <a:ext cx="1282374" cy="37678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70407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itting a ball with a racket on a court&#10;&#10;Description automatically generated">
            <a:extLst>
              <a:ext uri="{FF2B5EF4-FFF2-40B4-BE49-F238E27FC236}">
                <a16:creationId xmlns:a16="http://schemas.microsoft.com/office/drawing/2014/main" id="{E25D8D8E-D736-CB43-924F-B0BBE1A48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25" r="10981"/>
          <a:stretch/>
        </p:blipFill>
        <p:spPr>
          <a:xfrm>
            <a:off x="193965" y="-21150"/>
            <a:ext cx="6206836" cy="36216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7C99FD-75A7-4B4D-81E5-A24476E9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8" y="-8389"/>
            <a:ext cx="6435181" cy="362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8EA4A-6D7F-FB47-9130-EA21AA00D2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548" y="3052223"/>
            <a:ext cx="1282374" cy="37678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39331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laying frisbee in a field&#10;&#10;Description automatically generated">
            <a:extLst>
              <a:ext uri="{FF2B5EF4-FFF2-40B4-BE49-F238E27FC236}">
                <a16:creationId xmlns:a16="http://schemas.microsoft.com/office/drawing/2014/main" id="{FB9656D6-2EED-4840-8C1B-F7903551A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5757" r="1183" b="297"/>
          <a:stretch/>
        </p:blipFill>
        <p:spPr>
          <a:xfrm>
            <a:off x="23417" y="-8389"/>
            <a:ext cx="6377384" cy="360883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D14DBB-C199-7A43-A4C3-D2B564F93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8" y="-8389"/>
            <a:ext cx="6435181" cy="36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9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luggage, sitting&#10;&#10;Description automatically generated">
            <a:extLst>
              <a:ext uri="{FF2B5EF4-FFF2-40B4-BE49-F238E27FC236}">
                <a16:creationId xmlns:a16="http://schemas.microsoft.com/office/drawing/2014/main" id="{0F2BA12D-8230-304C-ABB1-7B355B93D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93"/>
          <a:stretch/>
        </p:blipFill>
        <p:spPr>
          <a:xfrm>
            <a:off x="0" y="0"/>
            <a:ext cx="6400800" cy="360045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0C4150-F6A0-0548-AA53-262FAA90A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8" y="-8389"/>
            <a:ext cx="6435181" cy="36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74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153B2B-A850-2442-9425-47E5AD76F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729" y="2994871"/>
            <a:ext cx="1032357" cy="401472"/>
          </a:xfrm>
          <a:prstGeom prst="rect">
            <a:avLst/>
          </a:prstGeom>
        </p:spPr>
      </p:pic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2FF977BD-F8D6-474F-AB70-C447D648F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2" t="7553" r="274" b="16498"/>
          <a:stretch/>
        </p:blipFill>
        <p:spPr>
          <a:xfrm>
            <a:off x="-1" y="1"/>
            <a:ext cx="6400801" cy="360045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201EF0-9C85-874D-86C6-AE5C3000A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8" y="-8389"/>
            <a:ext cx="6435181" cy="36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9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3346B911-4027-2F4E-82B4-88B9BD1A0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9" b="7759"/>
          <a:stretch/>
        </p:blipFill>
        <p:spPr>
          <a:xfrm>
            <a:off x="0" y="0"/>
            <a:ext cx="6400799" cy="360045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0295C7-9B5C-F749-9485-B49B8E8E4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8" y="-8389"/>
            <a:ext cx="6435181" cy="36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96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bbcb7398-ba73-41d0-90c4-a7f968232acc">
      <Url xsi:nil="true"/>
      <Description xsi:nil="true"/>
    </Link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7CF21043D8DF44A48D8E96E0D31AD3" ma:contentTypeVersion="11" ma:contentTypeDescription="Create a new document." ma:contentTypeScope="" ma:versionID="33911120af3a13c18d172932fa8fe813">
  <xsd:schema xmlns:xsd="http://www.w3.org/2001/XMLSchema" xmlns:xs="http://www.w3.org/2001/XMLSchema" xmlns:p="http://schemas.microsoft.com/office/2006/metadata/properties" xmlns:ns2="bbcb7398-ba73-41d0-90c4-a7f968232acc" targetNamespace="http://schemas.microsoft.com/office/2006/metadata/properties" ma:root="true" ma:fieldsID="d62eca27a46423eb7d08c771061c3a96" ns2:_="">
    <xsd:import namespace="bbcb7398-ba73-41d0-90c4-a7f968232a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b7398-ba73-41d0-90c4-a7f968232a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ink" ma:index="18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39F126-6F9D-4561-AC01-06C3CD4D83FF}">
  <ds:schemaRefs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bcb7398-ba73-41d0-90c4-a7f968232acc"/>
  </ds:schemaRefs>
</ds:datastoreItem>
</file>

<file path=customXml/itemProps2.xml><?xml version="1.0" encoding="utf-8"?>
<ds:datastoreItem xmlns:ds="http://schemas.openxmlformats.org/officeDocument/2006/customXml" ds:itemID="{2AB66F37-7E3E-40C7-B0AF-5282A62BC5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cb7398-ba73-41d0-90c4-a7f968232a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059C05-7890-4B02-BF24-695444764B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788</TotalTime>
  <Words>677</Words>
  <Application>Microsoft Office PowerPoint</Application>
  <PresentationFormat>Custom</PresentationFormat>
  <Paragraphs>56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Ubuntu</vt:lpstr>
      <vt:lpstr>Office Theme</vt:lpstr>
      <vt:lpstr>EUROPEAN WEEK OF SPORT 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Higgins</dc:creator>
  <cp:lastModifiedBy>Caroline O'Mahony</cp:lastModifiedBy>
  <cp:revision>31</cp:revision>
  <dcterms:created xsi:type="dcterms:W3CDTF">2020-08-07T15:55:32Z</dcterms:created>
  <dcterms:modified xsi:type="dcterms:W3CDTF">2020-08-11T13:43:03Z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0x0101002F7CF21043D8DF44A48D8E96E0D31AD3</vt:lpwstr>
  </property>
</Properties>
</file>