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1"/>
    <p:restoredTop sz="79290"/>
  </p:normalViewPr>
  <p:slideViewPr>
    <p:cSldViewPr snapToGrid="0" snapToObjects="1">
      <p:cViewPr varScale="1">
        <p:scale>
          <a:sx n="35" d="100"/>
          <a:sy n="35" d="100"/>
        </p:scale>
        <p:origin x="23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5D27B-3004-2E49-8DD9-733C6BBA5EB2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1D791-0BE8-F943-9EE9-1E16CC331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56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“Save” or ”Export” the slide as a jpg image for sharing online. Change the output size to at least 1000 pixels wide when saving/exporting.</a:t>
            </a:r>
          </a:p>
          <a:p>
            <a:endParaRPr lang="en-US" dirty="0"/>
          </a:p>
          <a:p>
            <a:r>
              <a:rPr lang="en-US" b="1" dirty="0"/>
              <a:t>Do not reposition or change any other elements of the slide. Do not add any additional graphics or logos.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61D791-0BE8-F943-9EE9-1E16CC3315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14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83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308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2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33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1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52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79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56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16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8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967DE-A414-F64B-ADC0-DF522D57EF50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848B-3272-5E46-B87F-6168EA2B05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4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2431516-B713-2840-8DAF-2121B124A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" y="0"/>
            <a:ext cx="7555379" cy="106918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7413539-03A1-B441-8304-0D0A74369D6B}"/>
              </a:ext>
            </a:extLst>
          </p:cNvPr>
          <p:cNvSpPr txBox="1"/>
          <p:nvPr/>
        </p:nvSpPr>
        <p:spPr>
          <a:xfrm>
            <a:off x="2148" y="6251714"/>
            <a:ext cx="755537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smtClean="0">
                <a:solidFill>
                  <a:srgbClr val="005A5E"/>
                </a:solidFill>
              </a:rPr>
              <a:t>Insert Name Here</a:t>
            </a:r>
            <a:endParaRPr lang="en-US" sz="3500" dirty="0">
              <a:solidFill>
                <a:srgbClr val="005A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89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55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Caroline O'Mahony</cp:lastModifiedBy>
  <cp:revision>3</cp:revision>
  <dcterms:created xsi:type="dcterms:W3CDTF">2020-06-11T15:49:18Z</dcterms:created>
  <dcterms:modified xsi:type="dcterms:W3CDTF">2020-06-16T10:27:53Z</dcterms:modified>
</cp:coreProperties>
</file>