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8" r:id="rId3"/>
    <p:sldId id="260" r:id="rId4"/>
    <p:sldId id="257" r:id="rId5"/>
    <p:sldId id="259" r:id="rId6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00D1"/>
    <a:srgbClr val="D5A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62" d="100"/>
          <a:sy n="62" d="100"/>
        </p:scale>
        <p:origin x="27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1EE00-8E5C-634B-B870-8E524D75EFD8}" type="datetimeFigureOut">
              <a:rPr lang="en-US" smtClean="0"/>
              <a:t>2/16/24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1BE44-5448-C84C-96BD-D11F087A6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27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1pPr>
    <a:lvl2pPr marL="658368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2pPr>
    <a:lvl3pPr marL="1316736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3pPr>
    <a:lvl4pPr marL="1975104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4pPr>
    <a:lvl5pPr marL="2633472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5pPr>
    <a:lvl6pPr marL="3291840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6pPr>
    <a:lvl7pPr marL="3950208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7pPr>
    <a:lvl8pPr marL="4608576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8pPr>
    <a:lvl9pPr marL="5266944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1BE44-5448-C84C-96BD-D11F087A65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23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1BE44-5448-C84C-96BD-D11F087A65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13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1BE44-5448-C84C-96BD-D11F087A65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5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1B8D-E422-3243-8965-7F085122F7D9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8DFC-723B-7A42-9124-06DA0F3B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5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1B8D-E422-3243-8965-7F085122F7D9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8DFC-723B-7A42-9124-06DA0F3B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35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1B8D-E422-3243-8965-7F085122F7D9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8DFC-723B-7A42-9124-06DA0F3B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1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1B8D-E422-3243-8965-7F085122F7D9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8DFC-723B-7A42-9124-06DA0F3B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3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1B8D-E422-3243-8965-7F085122F7D9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8DFC-723B-7A42-9124-06DA0F3B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7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1B8D-E422-3243-8965-7F085122F7D9}" type="datetimeFigureOut">
              <a:rPr lang="en-US" smtClean="0"/>
              <a:t>2/16/24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8DFC-723B-7A42-9124-06DA0F3B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1" y="730253"/>
            <a:ext cx="11830050" cy="265112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5010150"/>
            <a:ext cx="5831087" cy="7369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1B8D-E422-3243-8965-7F085122F7D9}" type="datetimeFigureOut">
              <a:rPr lang="en-US" smtClean="0"/>
              <a:t>2/16/24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8DFC-723B-7A42-9124-06DA0F3B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1B8D-E422-3243-8965-7F085122F7D9}" type="datetimeFigureOut">
              <a:rPr lang="en-US" smtClean="0"/>
              <a:t>2/16/24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8DFC-723B-7A42-9124-06DA0F3B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8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1B8D-E422-3243-8965-7F085122F7D9}" type="datetimeFigureOut">
              <a:rPr lang="en-US" smtClean="0"/>
              <a:t>2/16/24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8DFC-723B-7A42-9124-06DA0F3B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08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6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1B8D-E422-3243-8965-7F085122F7D9}" type="datetimeFigureOut">
              <a:rPr lang="en-US" smtClean="0"/>
              <a:t>2/16/24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8DFC-723B-7A42-9124-06DA0F3B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91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6" y="1974853"/>
            <a:ext cx="6943725" cy="97472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1B8D-E422-3243-8965-7F085122F7D9}" type="datetimeFigureOut">
              <a:rPr lang="en-US" smtClean="0"/>
              <a:t>2/16/24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8DFC-723B-7A42-9124-06DA0F3B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9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81B8D-E422-3243-8965-7F085122F7D9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98DFC-723B-7A42-9124-06DA0F3B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6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C6938F1-A242-A267-7E09-6397D30E3D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33" r="34741"/>
          <a:stretch/>
        </p:blipFill>
        <p:spPr>
          <a:xfrm>
            <a:off x="5921829" y="524"/>
            <a:ext cx="7805999" cy="137154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F5B6AF-A97B-07A6-D636-B11393BA7C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22"/>
          <a:stretch/>
        </p:blipFill>
        <p:spPr>
          <a:xfrm>
            <a:off x="0" y="0"/>
            <a:ext cx="13411200" cy="1371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28D322-450B-EA83-BD8A-3088863DD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00" y="12857843"/>
            <a:ext cx="3949700" cy="279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025021-EFB2-1AA2-7C5E-70AD42C30899}"/>
              </a:ext>
            </a:extLst>
          </p:cNvPr>
          <p:cNvSpPr txBox="1"/>
          <p:nvPr/>
        </p:nvSpPr>
        <p:spPr>
          <a:xfrm>
            <a:off x="892628" y="6253401"/>
            <a:ext cx="54210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</a:rPr>
              <a:t>Event 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3DA4C2-4EEC-0652-E70C-E5B351D44135}"/>
              </a:ext>
            </a:extLst>
          </p:cNvPr>
          <p:cNvSpPr txBox="1"/>
          <p:nvPr/>
        </p:nvSpPr>
        <p:spPr>
          <a:xfrm>
            <a:off x="892628" y="7733858"/>
            <a:ext cx="54210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</a:rPr>
              <a:t>Event details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13E7C6-F31C-8FA9-DBAF-2488A341F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085" y="1150364"/>
            <a:ext cx="2685143" cy="3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34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BC1D8B-1EA0-5618-3AEB-B653BCB166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33" r="34741"/>
          <a:stretch/>
        </p:blipFill>
        <p:spPr>
          <a:xfrm>
            <a:off x="-12127" y="0"/>
            <a:ext cx="7806297" cy="1371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F5B6AF-A97B-07A6-D636-B11393BA7C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11" r="1111"/>
          <a:stretch/>
        </p:blipFill>
        <p:spPr>
          <a:xfrm>
            <a:off x="304800" y="0"/>
            <a:ext cx="13411200" cy="1371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28D322-450B-EA83-BD8A-3088863DD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3215" y="12857843"/>
            <a:ext cx="3949700" cy="279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E6966F-6406-080E-C266-CAC75B2ECF49}"/>
              </a:ext>
            </a:extLst>
          </p:cNvPr>
          <p:cNvSpPr txBox="1"/>
          <p:nvPr/>
        </p:nvSpPr>
        <p:spPr>
          <a:xfrm>
            <a:off x="7707085" y="5817973"/>
            <a:ext cx="54210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</a:rPr>
              <a:t>Event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9C6287-2411-C10E-B466-0CA407B88490}"/>
              </a:ext>
            </a:extLst>
          </p:cNvPr>
          <p:cNvSpPr txBox="1"/>
          <p:nvPr/>
        </p:nvSpPr>
        <p:spPr>
          <a:xfrm>
            <a:off x="7707085" y="7298430"/>
            <a:ext cx="54210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</a:rPr>
              <a:t>Event details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409B58-A5FC-8366-56EF-C7F04AD54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7370" y="889502"/>
            <a:ext cx="2685143" cy="3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2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A290CA1-2A92-F25B-280A-D95707C3C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826986"/>
            <a:ext cx="13715999" cy="91401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B9D194-D467-54AC-CE29-BC74C9FD34A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BDC311D-7C31-9F02-E02C-4DB980B06E15}"/>
              </a:ext>
            </a:extLst>
          </p:cNvPr>
          <p:cNvSpPr txBox="1"/>
          <p:nvPr/>
        </p:nvSpPr>
        <p:spPr>
          <a:xfrm>
            <a:off x="936171" y="11347914"/>
            <a:ext cx="54210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</a:rPr>
              <a:t>Event Title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60E839-916F-03C2-F3F8-4541B35F7DA4}"/>
              </a:ext>
            </a:extLst>
          </p:cNvPr>
          <p:cNvSpPr txBox="1"/>
          <p:nvPr/>
        </p:nvSpPr>
        <p:spPr>
          <a:xfrm>
            <a:off x="936171" y="12367508"/>
            <a:ext cx="54210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</a:rPr>
              <a:t>Event details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B574C2-3A10-88BA-1B71-CF285089E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085" y="1150364"/>
            <a:ext cx="2685143" cy="3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3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B9D194-D467-54AC-CE29-BC74C9FD3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28D322-450B-EA83-BD8A-3088863DD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7901" y="12574814"/>
            <a:ext cx="3949700" cy="27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46217B-151B-A10E-599E-A6C79F054C0B}"/>
              </a:ext>
            </a:extLst>
          </p:cNvPr>
          <p:cNvSpPr txBox="1"/>
          <p:nvPr/>
        </p:nvSpPr>
        <p:spPr>
          <a:xfrm>
            <a:off x="936171" y="5360772"/>
            <a:ext cx="54210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</a:rPr>
              <a:t>Event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176F80-C5FA-02CF-9D17-8D83158FDCED}"/>
              </a:ext>
            </a:extLst>
          </p:cNvPr>
          <p:cNvSpPr txBox="1"/>
          <p:nvPr/>
        </p:nvSpPr>
        <p:spPr>
          <a:xfrm>
            <a:off x="936171" y="6841229"/>
            <a:ext cx="54210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</a:rPr>
              <a:t>Event details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B50765-E18D-6D9C-6D5A-A2BBCCE46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085" y="1150364"/>
            <a:ext cx="2685143" cy="3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03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B9D194-D467-54AC-CE29-BC74C9FD3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28D322-450B-EA83-BD8A-3088863DD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7901" y="12574814"/>
            <a:ext cx="3949700" cy="279400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53E38FD-CDEE-0AEB-76F2-278E28B4E012}"/>
              </a:ext>
            </a:extLst>
          </p:cNvPr>
          <p:cNvSpPr/>
          <p:nvPr/>
        </p:nvSpPr>
        <p:spPr>
          <a:xfrm>
            <a:off x="1064985" y="5312229"/>
            <a:ext cx="3419929" cy="1937657"/>
          </a:xfrm>
          <a:prstGeom prst="roundRect">
            <a:avLst/>
          </a:prstGeom>
          <a:solidFill>
            <a:srgbClr val="D5A2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6F71037-6E7C-54E5-A553-577E5B6CE23B}"/>
              </a:ext>
            </a:extLst>
          </p:cNvPr>
          <p:cNvSpPr/>
          <p:nvPr/>
        </p:nvSpPr>
        <p:spPr>
          <a:xfrm>
            <a:off x="4983842" y="5312229"/>
            <a:ext cx="3419929" cy="1937657"/>
          </a:xfrm>
          <a:prstGeom prst="roundRect">
            <a:avLst/>
          </a:prstGeom>
          <a:solidFill>
            <a:srgbClr val="D5A2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2A4462D-86AD-5008-3DF3-EC7CFF274630}"/>
              </a:ext>
            </a:extLst>
          </p:cNvPr>
          <p:cNvSpPr/>
          <p:nvPr/>
        </p:nvSpPr>
        <p:spPr>
          <a:xfrm>
            <a:off x="8902699" y="5312229"/>
            <a:ext cx="3419929" cy="1937657"/>
          </a:xfrm>
          <a:prstGeom prst="roundRect">
            <a:avLst/>
          </a:prstGeom>
          <a:solidFill>
            <a:srgbClr val="D5A2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36DFA94-2597-9A99-7251-CA0AA08FEF94}"/>
              </a:ext>
            </a:extLst>
          </p:cNvPr>
          <p:cNvSpPr/>
          <p:nvPr/>
        </p:nvSpPr>
        <p:spPr>
          <a:xfrm>
            <a:off x="1064985" y="7598229"/>
            <a:ext cx="3419929" cy="1937657"/>
          </a:xfrm>
          <a:prstGeom prst="roundRect">
            <a:avLst/>
          </a:prstGeom>
          <a:solidFill>
            <a:srgbClr val="D5A2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C94916A-E733-DFEC-C8E2-25C1EE6AA17E}"/>
              </a:ext>
            </a:extLst>
          </p:cNvPr>
          <p:cNvSpPr/>
          <p:nvPr/>
        </p:nvSpPr>
        <p:spPr>
          <a:xfrm>
            <a:off x="4983842" y="7598229"/>
            <a:ext cx="3419929" cy="1937657"/>
          </a:xfrm>
          <a:prstGeom prst="roundRect">
            <a:avLst/>
          </a:prstGeom>
          <a:solidFill>
            <a:srgbClr val="D5A2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86B9B4C-667C-6A3E-86F9-2303FE5A7768}"/>
              </a:ext>
            </a:extLst>
          </p:cNvPr>
          <p:cNvSpPr/>
          <p:nvPr/>
        </p:nvSpPr>
        <p:spPr>
          <a:xfrm>
            <a:off x="8902699" y="7598229"/>
            <a:ext cx="3419929" cy="1937657"/>
          </a:xfrm>
          <a:prstGeom prst="roundRect">
            <a:avLst/>
          </a:prstGeom>
          <a:solidFill>
            <a:srgbClr val="D5A2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851AC9-82C1-C144-5A7E-DCC88DB5BAC0}"/>
              </a:ext>
            </a:extLst>
          </p:cNvPr>
          <p:cNvSpPr txBox="1"/>
          <p:nvPr/>
        </p:nvSpPr>
        <p:spPr>
          <a:xfrm>
            <a:off x="1393372" y="5573171"/>
            <a:ext cx="280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2900D1"/>
                </a:solidFill>
              </a:rPr>
              <a:t>Event title/details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05FB99-A917-8326-B219-C8DE727C9B92}"/>
              </a:ext>
            </a:extLst>
          </p:cNvPr>
          <p:cNvSpPr txBox="1"/>
          <p:nvPr/>
        </p:nvSpPr>
        <p:spPr>
          <a:xfrm>
            <a:off x="5312229" y="5573171"/>
            <a:ext cx="280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2900D1"/>
                </a:solidFill>
              </a:rPr>
              <a:t>Event title/details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EB395C-92F8-3964-FCC5-F8CBE039099F}"/>
              </a:ext>
            </a:extLst>
          </p:cNvPr>
          <p:cNvSpPr txBox="1"/>
          <p:nvPr/>
        </p:nvSpPr>
        <p:spPr>
          <a:xfrm>
            <a:off x="9209315" y="5573171"/>
            <a:ext cx="280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2900D1"/>
                </a:solidFill>
              </a:rPr>
              <a:t>Event title/details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F70295-81D3-B7DC-0ECC-7E33FABEBB21}"/>
              </a:ext>
            </a:extLst>
          </p:cNvPr>
          <p:cNvSpPr txBox="1"/>
          <p:nvPr/>
        </p:nvSpPr>
        <p:spPr>
          <a:xfrm>
            <a:off x="1393372" y="7902714"/>
            <a:ext cx="280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2900D1"/>
                </a:solidFill>
              </a:rPr>
              <a:t>Event title/details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53E1BC-FB5B-4699-BB7A-B9B8A1166174}"/>
              </a:ext>
            </a:extLst>
          </p:cNvPr>
          <p:cNvSpPr txBox="1"/>
          <p:nvPr/>
        </p:nvSpPr>
        <p:spPr>
          <a:xfrm>
            <a:off x="5312229" y="7902714"/>
            <a:ext cx="280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2900D1"/>
                </a:solidFill>
              </a:rPr>
              <a:t>Event title/details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192E3D-74D7-524B-897C-CB88467FD855}"/>
              </a:ext>
            </a:extLst>
          </p:cNvPr>
          <p:cNvSpPr txBox="1"/>
          <p:nvPr/>
        </p:nvSpPr>
        <p:spPr>
          <a:xfrm>
            <a:off x="9209315" y="7902714"/>
            <a:ext cx="280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2900D1"/>
                </a:solidFill>
              </a:rPr>
              <a:t>Event title/details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FD0E8-57EF-F057-2624-E850426E4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085" y="1150364"/>
            <a:ext cx="2685143" cy="3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51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</TotalTime>
  <Words>43</Words>
  <Application>Microsoft Macintosh PowerPoint</Application>
  <PresentationFormat>Custom</PresentationFormat>
  <Paragraphs>17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Kavanagh</dc:creator>
  <cp:lastModifiedBy>Andrea Kavanagh</cp:lastModifiedBy>
  <cp:revision>2</cp:revision>
  <dcterms:created xsi:type="dcterms:W3CDTF">2024-02-16T10:39:55Z</dcterms:created>
  <dcterms:modified xsi:type="dcterms:W3CDTF">2024-02-16T12:04:08Z</dcterms:modified>
</cp:coreProperties>
</file>